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sldIdLst>
    <p:sldId id="256" r:id="rId2"/>
    <p:sldId id="264" r:id="rId3"/>
    <p:sldId id="257" r:id="rId4"/>
    <p:sldId id="275" r:id="rId5"/>
    <p:sldId id="267" r:id="rId6"/>
    <p:sldId id="261" r:id="rId7"/>
    <p:sldId id="268" r:id="rId8"/>
    <p:sldId id="259" r:id="rId9"/>
    <p:sldId id="260" r:id="rId10"/>
    <p:sldId id="274" r:id="rId11"/>
    <p:sldId id="272" r:id="rId12"/>
    <p:sldId id="258" r:id="rId13"/>
    <p:sldId id="263" r:id="rId14"/>
    <p:sldId id="265"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B722239-DBD9-4627-8B04-20924A709CBB}" v="5" dt="2025-10-03T16:47:34.67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1" d="100"/>
          <a:sy n="111" d="100"/>
        </p:scale>
        <p:origin x="594" y="9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rry Guttman" userId="e157dd41-6991-49a5-a04a-02515ec10322" providerId="ADAL" clId="{01BFF95C-5665-4E9E-99AB-3006BF68CECF}"/>
    <pc:docChg chg="undo custSel addSld delSld modSld">
      <pc:chgData name="Jerry Guttman" userId="e157dd41-6991-49a5-a04a-02515ec10322" providerId="ADAL" clId="{01BFF95C-5665-4E9E-99AB-3006BF68CECF}" dt="2025-10-03T17:05:10.915" v="3429" actId="6549"/>
      <pc:docMkLst>
        <pc:docMk/>
      </pc:docMkLst>
      <pc:sldChg chg="modSp mod">
        <pc:chgData name="Jerry Guttman" userId="e157dd41-6991-49a5-a04a-02515ec10322" providerId="ADAL" clId="{01BFF95C-5665-4E9E-99AB-3006BF68CECF}" dt="2025-10-03T16:43:26.886" v="2266" actId="27636"/>
        <pc:sldMkLst>
          <pc:docMk/>
          <pc:sldMk cId="1804620869" sldId="259"/>
        </pc:sldMkLst>
        <pc:spChg chg="mod">
          <ac:chgData name="Jerry Guttman" userId="e157dd41-6991-49a5-a04a-02515ec10322" providerId="ADAL" clId="{01BFF95C-5665-4E9E-99AB-3006BF68CECF}" dt="2025-10-03T16:36:18.420" v="2057" actId="6549"/>
          <ac:spMkLst>
            <pc:docMk/>
            <pc:sldMk cId="1804620869" sldId="259"/>
            <ac:spMk id="2" creationId="{5DAF22C0-B9CE-4389-A2E7-4C44137E8C04}"/>
          </ac:spMkLst>
        </pc:spChg>
        <pc:spChg chg="mod">
          <ac:chgData name="Jerry Guttman" userId="e157dd41-6991-49a5-a04a-02515ec10322" providerId="ADAL" clId="{01BFF95C-5665-4E9E-99AB-3006BF68CECF}" dt="2025-10-03T16:43:26.886" v="2266" actId="27636"/>
          <ac:spMkLst>
            <pc:docMk/>
            <pc:sldMk cId="1804620869" sldId="259"/>
            <ac:spMk id="3" creationId="{0DAFD955-6295-4DFC-9DC1-21A62F4FBD9D}"/>
          </ac:spMkLst>
        </pc:spChg>
      </pc:sldChg>
      <pc:sldChg chg="modSp mod">
        <pc:chgData name="Jerry Guttman" userId="e157dd41-6991-49a5-a04a-02515ec10322" providerId="ADAL" clId="{01BFF95C-5665-4E9E-99AB-3006BF68CECF}" dt="2025-10-03T16:46:57.848" v="2354" actId="6549"/>
        <pc:sldMkLst>
          <pc:docMk/>
          <pc:sldMk cId="3827614090" sldId="260"/>
        </pc:sldMkLst>
        <pc:spChg chg="mod">
          <ac:chgData name="Jerry Guttman" userId="e157dd41-6991-49a5-a04a-02515ec10322" providerId="ADAL" clId="{01BFF95C-5665-4E9E-99AB-3006BF68CECF}" dt="2025-10-03T16:46:23.839" v="2322" actId="255"/>
          <ac:spMkLst>
            <pc:docMk/>
            <pc:sldMk cId="3827614090" sldId="260"/>
            <ac:spMk id="2" creationId="{47E803F0-DF41-49FA-814E-75CC641C128B}"/>
          </ac:spMkLst>
        </pc:spChg>
        <pc:spChg chg="mod">
          <ac:chgData name="Jerry Guttman" userId="e157dd41-6991-49a5-a04a-02515ec10322" providerId="ADAL" clId="{01BFF95C-5665-4E9E-99AB-3006BF68CECF}" dt="2025-10-03T16:46:57.848" v="2354" actId="6549"/>
          <ac:spMkLst>
            <pc:docMk/>
            <pc:sldMk cId="3827614090" sldId="260"/>
            <ac:spMk id="3" creationId="{B68BD353-F99A-4F6D-9001-551DAE19FF82}"/>
          </ac:spMkLst>
        </pc:spChg>
      </pc:sldChg>
      <pc:sldChg chg="modSp mod">
        <pc:chgData name="Jerry Guttman" userId="e157dd41-6991-49a5-a04a-02515ec10322" providerId="ADAL" clId="{01BFF95C-5665-4E9E-99AB-3006BF68CECF}" dt="2025-10-03T16:47:57.609" v="2389" actId="6549"/>
        <pc:sldMkLst>
          <pc:docMk/>
          <pc:sldMk cId="1878790023" sldId="263"/>
        </pc:sldMkLst>
        <pc:spChg chg="mod">
          <ac:chgData name="Jerry Guttman" userId="e157dd41-6991-49a5-a04a-02515ec10322" providerId="ADAL" clId="{01BFF95C-5665-4E9E-99AB-3006BF68CECF}" dt="2025-10-03T16:47:57.609" v="2389" actId="6549"/>
          <ac:spMkLst>
            <pc:docMk/>
            <pc:sldMk cId="1878790023" sldId="263"/>
            <ac:spMk id="2" creationId="{AC81D0CA-B5A3-4C6F-AE11-141C29A9972C}"/>
          </ac:spMkLst>
        </pc:spChg>
      </pc:sldChg>
      <pc:sldChg chg="modSp mod">
        <pc:chgData name="Jerry Guttman" userId="e157dd41-6991-49a5-a04a-02515ec10322" providerId="ADAL" clId="{01BFF95C-5665-4E9E-99AB-3006BF68CECF}" dt="2025-10-03T16:42:13.420" v="2244" actId="255"/>
        <pc:sldMkLst>
          <pc:docMk/>
          <pc:sldMk cId="3667988841" sldId="267"/>
        </pc:sldMkLst>
        <pc:spChg chg="mod">
          <ac:chgData name="Jerry Guttman" userId="e157dd41-6991-49a5-a04a-02515ec10322" providerId="ADAL" clId="{01BFF95C-5665-4E9E-99AB-3006BF68CECF}" dt="2025-10-03T16:42:13.420" v="2244" actId="255"/>
          <ac:spMkLst>
            <pc:docMk/>
            <pc:sldMk cId="3667988841" sldId="267"/>
            <ac:spMk id="3" creationId="{047DFD79-D25D-4F83-B1AE-EEB8FFF9931D}"/>
          </ac:spMkLst>
        </pc:spChg>
      </pc:sldChg>
      <pc:sldChg chg="modSp mod">
        <pc:chgData name="Jerry Guttman" userId="e157dd41-6991-49a5-a04a-02515ec10322" providerId="ADAL" clId="{01BFF95C-5665-4E9E-99AB-3006BF68CECF}" dt="2025-10-03T16:43:13.283" v="2262" actId="6549"/>
        <pc:sldMkLst>
          <pc:docMk/>
          <pc:sldMk cId="2629346709" sldId="268"/>
        </pc:sldMkLst>
        <pc:spChg chg="mod">
          <ac:chgData name="Jerry Guttman" userId="e157dd41-6991-49a5-a04a-02515ec10322" providerId="ADAL" clId="{01BFF95C-5665-4E9E-99AB-3006BF68CECF}" dt="2025-10-03T16:43:13.283" v="2262" actId="6549"/>
          <ac:spMkLst>
            <pc:docMk/>
            <pc:sldMk cId="2629346709" sldId="268"/>
            <ac:spMk id="2" creationId="{9599F5F4-5D98-4FF1-9BFA-D85640581D18}"/>
          </ac:spMkLst>
        </pc:spChg>
      </pc:sldChg>
      <pc:sldChg chg="modSp new del mod">
        <pc:chgData name="Jerry Guttman" userId="e157dd41-6991-49a5-a04a-02515ec10322" providerId="ADAL" clId="{01BFF95C-5665-4E9E-99AB-3006BF68CECF}" dt="2025-10-03T16:06:28.755" v="1183" actId="2696"/>
        <pc:sldMkLst>
          <pc:docMk/>
          <pc:sldMk cId="2677741781" sldId="269"/>
        </pc:sldMkLst>
        <pc:spChg chg="mod">
          <ac:chgData name="Jerry Guttman" userId="e157dd41-6991-49a5-a04a-02515ec10322" providerId="ADAL" clId="{01BFF95C-5665-4E9E-99AB-3006BF68CECF}" dt="2025-10-03T15:53:47.313" v="180" actId="21"/>
          <ac:spMkLst>
            <pc:docMk/>
            <pc:sldMk cId="2677741781" sldId="269"/>
            <ac:spMk id="2" creationId="{5A644A02-93B8-2064-CEAD-05E7FD6F36C6}"/>
          </ac:spMkLst>
        </pc:spChg>
        <pc:spChg chg="mod">
          <ac:chgData name="Jerry Guttman" userId="e157dd41-6991-49a5-a04a-02515ec10322" providerId="ADAL" clId="{01BFF95C-5665-4E9E-99AB-3006BF68CECF}" dt="2025-10-03T15:49:46.769" v="102" actId="14100"/>
          <ac:spMkLst>
            <pc:docMk/>
            <pc:sldMk cId="2677741781" sldId="269"/>
            <ac:spMk id="3" creationId="{D077E691-1232-78B2-2812-4083ABA9DD5D}"/>
          </ac:spMkLst>
        </pc:spChg>
      </pc:sldChg>
      <pc:sldChg chg="modSp new del mod">
        <pc:chgData name="Jerry Guttman" userId="e157dd41-6991-49a5-a04a-02515ec10322" providerId="ADAL" clId="{01BFF95C-5665-4E9E-99AB-3006BF68CECF}" dt="2025-10-03T16:10:42.071" v="1212" actId="2696"/>
        <pc:sldMkLst>
          <pc:docMk/>
          <pc:sldMk cId="2861714612" sldId="270"/>
        </pc:sldMkLst>
        <pc:spChg chg="mod">
          <ac:chgData name="Jerry Guttman" userId="e157dd41-6991-49a5-a04a-02515ec10322" providerId="ADAL" clId="{01BFF95C-5665-4E9E-99AB-3006BF68CECF}" dt="2025-10-03T15:54:43.002" v="182" actId="21"/>
          <ac:spMkLst>
            <pc:docMk/>
            <pc:sldMk cId="2861714612" sldId="270"/>
            <ac:spMk id="2" creationId="{5FCBD39E-2357-1B86-7FC8-8986F2A0F6DD}"/>
          </ac:spMkLst>
        </pc:spChg>
        <pc:spChg chg="mod">
          <ac:chgData name="Jerry Guttman" userId="e157dd41-6991-49a5-a04a-02515ec10322" providerId="ADAL" clId="{01BFF95C-5665-4E9E-99AB-3006BF68CECF}" dt="2025-10-03T15:50:33.930" v="157" actId="14100"/>
          <ac:spMkLst>
            <pc:docMk/>
            <pc:sldMk cId="2861714612" sldId="270"/>
            <ac:spMk id="3" creationId="{655462F2-DF4C-F311-2E6D-6B2023DA5D94}"/>
          </ac:spMkLst>
        </pc:spChg>
      </pc:sldChg>
      <pc:sldChg chg="delSp modSp new del mod">
        <pc:chgData name="Jerry Guttman" userId="e157dd41-6991-49a5-a04a-02515ec10322" providerId="ADAL" clId="{01BFF95C-5665-4E9E-99AB-3006BF68CECF}" dt="2025-10-03T16:06:15.489" v="1182" actId="2696"/>
        <pc:sldMkLst>
          <pc:docMk/>
          <pc:sldMk cId="751019038" sldId="271"/>
        </pc:sldMkLst>
        <pc:spChg chg="mod">
          <ac:chgData name="Jerry Guttman" userId="e157dd41-6991-49a5-a04a-02515ec10322" providerId="ADAL" clId="{01BFF95C-5665-4E9E-99AB-3006BF68CECF}" dt="2025-10-03T15:54:53.835" v="184" actId="14100"/>
          <ac:spMkLst>
            <pc:docMk/>
            <pc:sldMk cId="751019038" sldId="271"/>
            <ac:spMk id="2" creationId="{89C07639-3CC7-448F-3AA1-035189F651A5}"/>
          </ac:spMkLst>
        </pc:spChg>
        <pc:spChg chg="del mod">
          <ac:chgData name="Jerry Guttman" userId="e157dd41-6991-49a5-a04a-02515ec10322" providerId="ADAL" clId="{01BFF95C-5665-4E9E-99AB-3006BF68CECF}" dt="2025-10-03T15:52:41.692" v="166" actId="478"/>
          <ac:spMkLst>
            <pc:docMk/>
            <pc:sldMk cId="751019038" sldId="271"/>
            <ac:spMk id="3" creationId="{C8671CFD-6F56-7BD9-6945-232A896DC5DC}"/>
          </ac:spMkLst>
        </pc:spChg>
        <pc:spChg chg="mod">
          <ac:chgData name="Jerry Guttman" userId="e157dd41-6991-49a5-a04a-02515ec10322" providerId="ADAL" clId="{01BFF95C-5665-4E9E-99AB-3006BF68CECF}" dt="2025-10-03T15:53:43.321" v="178" actId="14100"/>
          <ac:spMkLst>
            <pc:docMk/>
            <pc:sldMk cId="751019038" sldId="271"/>
            <ac:spMk id="4" creationId="{FA9D1172-6A0F-0085-1E8E-F74C26F7F720}"/>
          </ac:spMkLst>
        </pc:spChg>
      </pc:sldChg>
      <pc:sldChg chg="new del">
        <pc:chgData name="Jerry Guttman" userId="e157dd41-6991-49a5-a04a-02515ec10322" providerId="ADAL" clId="{01BFF95C-5665-4E9E-99AB-3006BF68CECF}" dt="2025-10-03T15:51:43.711" v="161" actId="2696"/>
        <pc:sldMkLst>
          <pc:docMk/>
          <pc:sldMk cId="1963306129" sldId="271"/>
        </pc:sldMkLst>
      </pc:sldChg>
      <pc:sldChg chg="new del">
        <pc:chgData name="Jerry Guttman" userId="e157dd41-6991-49a5-a04a-02515ec10322" providerId="ADAL" clId="{01BFF95C-5665-4E9E-99AB-3006BF68CECF}" dt="2025-10-03T15:51:17.850" v="159" actId="2696"/>
        <pc:sldMkLst>
          <pc:docMk/>
          <pc:sldMk cId="3279525253" sldId="271"/>
        </pc:sldMkLst>
      </pc:sldChg>
      <pc:sldChg chg="modSp new del mod">
        <pc:chgData name="Jerry Guttman" userId="e157dd41-6991-49a5-a04a-02515ec10322" providerId="ADAL" clId="{01BFF95C-5665-4E9E-99AB-3006BF68CECF}" dt="2025-10-03T16:47:26.355" v="2355" actId="2696"/>
        <pc:sldMkLst>
          <pc:docMk/>
          <pc:sldMk cId="732797786" sldId="272"/>
        </pc:sldMkLst>
        <pc:spChg chg="mod">
          <ac:chgData name="Jerry Guttman" userId="e157dd41-6991-49a5-a04a-02515ec10322" providerId="ADAL" clId="{01BFF95C-5665-4E9E-99AB-3006BF68CECF}" dt="2025-10-03T16:05:46.918" v="1181" actId="14100"/>
          <ac:spMkLst>
            <pc:docMk/>
            <pc:sldMk cId="732797786" sldId="272"/>
            <ac:spMk id="2" creationId="{7974F42C-6FC2-DB5C-8179-3B13F0EF05F0}"/>
          </ac:spMkLst>
        </pc:spChg>
        <pc:spChg chg="mod">
          <ac:chgData name="Jerry Guttman" userId="e157dd41-6991-49a5-a04a-02515ec10322" providerId="ADAL" clId="{01BFF95C-5665-4E9E-99AB-3006BF68CECF}" dt="2025-10-03T15:57:00.377" v="274" actId="113"/>
          <ac:spMkLst>
            <pc:docMk/>
            <pc:sldMk cId="732797786" sldId="272"/>
            <ac:spMk id="3" creationId="{6E932558-150E-78F0-0D41-6315A18A3DDC}"/>
          </ac:spMkLst>
        </pc:spChg>
        <pc:spChg chg="mod">
          <ac:chgData name="Jerry Guttman" userId="e157dd41-6991-49a5-a04a-02515ec10322" providerId="ADAL" clId="{01BFF95C-5665-4E9E-99AB-3006BF68CECF}" dt="2025-10-03T16:05:16.688" v="1178" actId="20577"/>
          <ac:spMkLst>
            <pc:docMk/>
            <pc:sldMk cId="732797786" sldId="272"/>
            <ac:spMk id="4" creationId="{302FB561-A113-9B75-6FE1-2A8F1B2F14B2}"/>
          </ac:spMkLst>
        </pc:spChg>
      </pc:sldChg>
      <pc:sldChg chg="add">
        <pc:chgData name="Jerry Guttman" userId="e157dd41-6991-49a5-a04a-02515ec10322" providerId="ADAL" clId="{01BFF95C-5665-4E9E-99AB-3006BF68CECF}" dt="2025-10-03T16:47:34.667" v="2356"/>
        <pc:sldMkLst>
          <pc:docMk/>
          <pc:sldMk cId="1271514603" sldId="272"/>
        </pc:sldMkLst>
      </pc:sldChg>
      <pc:sldChg chg="modSp new del mod">
        <pc:chgData name="Jerry Guttman" userId="e157dd41-6991-49a5-a04a-02515ec10322" providerId="ADAL" clId="{01BFF95C-5665-4E9E-99AB-3006BF68CECF}" dt="2025-10-03T16:07:14.806" v="1190" actId="2696"/>
        <pc:sldMkLst>
          <pc:docMk/>
          <pc:sldMk cId="2277585421" sldId="273"/>
        </pc:sldMkLst>
        <pc:spChg chg="mod">
          <ac:chgData name="Jerry Guttman" userId="e157dd41-6991-49a5-a04a-02515ec10322" providerId="ADAL" clId="{01BFF95C-5665-4E9E-99AB-3006BF68CECF}" dt="2025-10-03T16:07:03.291" v="1187" actId="14100"/>
          <ac:spMkLst>
            <pc:docMk/>
            <pc:sldMk cId="2277585421" sldId="273"/>
            <ac:spMk id="2" creationId="{37CFF74E-60FE-7386-0DC8-8082068FF1F3}"/>
          </ac:spMkLst>
        </pc:spChg>
        <pc:spChg chg="mod">
          <ac:chgData name="Jerry Guttman" userId="e157dd41-6991-49a5-a04a-02515ec10322" providerId="ADAL" clId="{01BFF95C-5665-4E9E-99AB-3006BF68CECF}" dt="2025-10-03T16:07:12.325" v="1189" actId="14100"/>
          <ac:spMkLst>
            <pc:docMk/>
            <pc:sldMk cId="2277585421" sldId="273"/>
            <ac:spMk id="3" creationId="{9C264329-10B7-8688-B5D1-F87D5A36A2D8}"/>
          </ac:spMkLst>
        </pc:spChg>
      </pc:sldChg>
      <pc:sldChg chg="modSp new del mod">
        <pc:chgData name="Jerry Guttman" userId="e157dd41-6991-49a5-a04a-02515ec10322" providerId="ADAL" clId="{01BFF95C-5665-4E9E-99AB-3006BF68CECF}" dt="2025-10-03T16:41:18.241" v="2206" actId="2696"/>
        <pc:sldMkLst>
          <pc:docMk/>
          <pc:sldMk cId="3923041373" sldId="273"/>
        </pc:sldMkLst>
        <pc:spChg chg="mod">
          <ac:chgData name="Jerry Guttman" userId="e157dd41-6991-49a5-a04a-02515ec10322" providerId="ADAL" clId="{01BFF95C-5665-4E9E-99AB-3006BF68CECF}" dt="2025-10-03T16:40:32.619" v="2183" actId="6549"/>
          <ac:spMkLst>
            <pc:docMk/>
            <pc:sldMk cId="3923041373" sldId="273"/>
            <ac:spMk id="2" creationId="{F04DAEC4-A692-2DCE-CA9D-DED396AB29E7}"/>
          </ac:spMkLst>
        </pc:spChg>
        <pc:spChg chg="mod">
          <ac:chgData name="Jerry Guttman" userId="e157dd41-6991-49a5-a04a-02515ec10322" providerId="ADAL" clId="{01BFF95C-5665-4E9E-99AB-3006BF68CECF}" dt="2025-10-03T16:41:05.550" v="2205" actId="14100"/>
          <ac:spMkLst>
            <pc:docMk/>
            <pc:sldMk cId="3923041373" sldId="273"/>
            <ac:spMk id="3" creationId="{F2B6CB15-422B-4638-32DC-FDEECFD87922}"/>
          </ac:spMkLst>
        </pc:spChg>
      </pc:sldChg>
      <pc:sldChg chg="modSp new mod">
        <pc:chgData name="Jerry Guttman" userId="e157dd41-6991-49a5-a04a-02515ec10322" providerId="ADAL" clId="{01BFF95C-5665-4E9E-99AB-3006BF68CECF}" dt="2025-10-03T16:35:23.312" v="2027" actId="113"/>
        <pc:sldMkLst>
          <pc:docMk/>
          <pc:sldMk cId="1054859654" sldId="274"/>
        </pc:sldMkLst>
        <pc:spChg chg="mod">
          <ac:chgData name="Jerry Guttman" userId="e157dd41-6991-49a5-a04a-02515ec10322" providerId="ADAL" clId="{01BFF95C-5665-4E9E-99AB-3006BF68CECF}" dt="2025-10-03T16:35:23.312" v="2027" actId="113"/>
          <ac:spMkLst>
            <pc:docMk/>
            <pc:sldMk cId="1054859654" sldId="274"/>
            <ac:spMk id="2" creationId="{7A1D9046-2103-0E79-72D4-AE4833643E32}"/>
          </ac:spMkLst>
        </pc:spChg>
        <pc:spChg chg="mod">
          <ac:chgData name="Jerry Guttman" userId="e157dd41-6991-49a5-a04a-02515ec10322" providerId="ADAL" clId="{01BFF95C-5665-4E9E-99AB-3006BF68CECF}" dt="2025-10-03T16:34:30.700" v="1926" actId="115"/>
          <ac:spMkLst>
            <pc:docMk/>
            <pc:sldMk cId="1054859654" sldId="274"/>
            <ac:spMk id="3" creationId="{006343AD-6394-AE62-C9C7-7CB66AE276E5}"/>
          </ac:spMkLst>
        </pc:spChg>
        <pc:spChg chg="mod">
          <ac:chgData name="Jerry Guttman" userId="e157dd41-6991-49a5-a04a-02515ec10322" providerId="ADAL" clId="{01BFF95C-5665-4E9E-99AB-3006BF68CECF}" dt="2025-10-03T16:35:16.749" v="2026" actId="20577"/>
          <ac:spMkLst>
            <pc:docMk/>
            <pc:sldMk cId="1054859654" sldId="274"/>
            <ac:spMk id="4" creationId="{A8C6FD9B-60F0-BA23-A41D-FB115A8E900A}"/>
          </ac:spMkLst>
        </pc:spChg>
      </pc:sldChg>
      <pc:sldChg chg="modSp new mod">
        <pc:chgData name="Jerry Guttman" userId="e157dd41-6991-49a5-a04a-02515ec10322" providerId="ADAL" clId="{01BFF95C-5665-4E9E-99AB-3006BF68CECF}" dt="2025-10-03T17:05:10.915" v="3429" actId="6549"/>
        <pc:sldMkLst>
          <pc:docMk/>
          <pc:sldMk cId="226417585" sldId="275"/>
        </pc:sldMkLst>
        <pc:spChg chg="mod">
          <ac:chgData name="Jerry Guttman" userId="e157dd41-6991-49a5-a04a-02515ec10322" providerId="ADAL" clId="{01BFF95C-5665-4E9E-99AB-3006BF68CECF}" dt="2025-10-03T16:58:28.897" v="2471" actId="27636"/>
          <ac:spMkLst>
            <pc:docMk/>
            <pc:sldMk cId="226417585" sldId="275"/>
            <ac:spMk id="2" creationId="{5B06C4DD-95BF-89BE-5F60-B22DB901E4F3}"/>
          </ac:spMkLst>
        </pc:spChg>
        <pc:spChg chg="mod">
          <ac:chgData name="Jerry Guttman" userId="e157dd41-6991-49a5-a04a-02515ec10322" providerId="ADAL" clId="{01BFF95C-5665-4E9E-99AB-3006BF68CECF}" dt="2025-10-03T17:05:10.915" v="3429" actId="6549"/>
          <ac:spMkLst>
            <pc:docMk/>
            <pc:sldMk cId="226417585" sldId="275"/>
            <ac:spMk id="3" creationId="{818F6AFB-6792-246F-F360-B90C329C8DD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txBody>
            <a:bodyPr/>
            <a:lstStyle/>
            <a:p>
              <a:endParaRPr lang="en-US"/>
            </a:p>
          </p:txBody>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txBody>
            <a:bodyPr/>
            <a:lstStyle/>
            <a:p>
              <a:endParaRPr lang="en-US"/>
            </a:p>
          </p:txBody>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txBody>
            <a:bodyPr/>
            <a:lstStyle/>
            <a:p>
              <a:endParaRPr lang="en-US"/>
            </a:p>
          </p:txBody>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txBody>
            <a:bodyPr/>
            <a:lstStyle/>
            <a:p>
              <a:endParaRPr lang="en-US"/>
            </a:p>
          </p:txBody>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txBody>
            <a:bodyPr/>
            <a:lstStyle/>
            <a:p>
              <a:endParaRPr lang="en-US"/>
            </a:p>
          </p:txBody>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txBody>
            <a:bodyPr/>
            <a:lstStyle/>
            <a:p>
              <a:endParaRPr lang="en-US"/>
            </a:p>
          </p:txBody>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813EC48-3260-4B00-B1DB-94824A84C012}" type="datetimeFigureOut">
              <a:rPr lang="en-US" smtClean="0"/>
              <a:t>10/3/2025</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3CAB370C-2493-4F61-81C6-ECA0D4211E94}" type="slidenum">
              <a:rPr lang="en-US" smtClean="0"/>
              <a:t>‹#›</a:t>
            </a:fld>
            <a:endParaRPr lang="en-US"/>
          </a:p>
        </p:txBody>
      </p:sp>
    </p:spTree>
    <p:extLst>
      <p:ext uri="{BB962C8B-B14F-4D97-AF65-F5344CB8AC3E}">
        <p14:creationId xmlns:p14="http://schemas.microsoft.com/office/powerpoint/2010/main" val="23242518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813EC48-3260-4B00-B1DB-94824A84C012}" type="datetimeFigureOut">
              <a:rPr lang="en-US" smtClean="0"/>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AB370C-2493-4F61-81C6-ECA0D4211E94}" type="slidenum">
              <a:rPr lang="en-US" smtClean="0"/>
              <a:t>‹#›</a:t>
            </a:fld>
            <a:endParaRPr lang="en-US"/>
          </a:p>
        </p:txBody>
      </p:sp>
    </p:spTree>
    <p:extLst>
      <p:ext uri="{BB962C8B-B14F-4D97-AF65-F5344CB8AC3E}">
        <p14:creationId xmlns:p14="http://schemas.microsoft.com/office/powerpoint/2010/main" val="1089743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813EC48-3260-4B00-B1DB-94824A84C012}"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AB370C-2493-4F61-81C6-ECA0D4211E94}" type="slidenum">
              <a:rPr lang="en-US" smtClean="0"/>
              <a:t>‹#›</a:t>
            </a:fld>
            <a:endParaRPr lang="en-US"/>
          </a:p>
        </p:txBody>
      </p:sp>
    </p:spTree>
    <p:extLst>
      <p:ext uri="{BB962C8B-B14F-4D97-AF65-F5344CB8AC3E}">
        <p14:creationId xmlns:p14="http://schemas.microsoft.com/office/powerpoint/2010/main" val="8546984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813EC48-3260-4B00-B1DB-94824A84C012}"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AB370C-2493-4F61-81C6-ECA0D4211E94}" type="slidenum">
              <a:rPr lang="en-US" smtClean="0"/>
              <a:t>‹#›</a:t>
            </a:fld>
            <a:endParaRPr lang="en-US"/>
          </a:p>
        </p:txBody>
      </p:sp>
    </p:spTree>
    <p:extLst>
      <p:ext uri="{BB962C8B-B14F-4D97-AF65-F5344CB8AC3E}">
        <p14:creationId xmlns:p14="http://schemas.microsoft.com/office/powerpoint/2010/main" val="1991508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813EC48-3260-4B00-B1DB-94824A84C012}"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AB370C-2493-4F61-81C6-ECA0D4211E94}" type="slidenum">
              <a:rPr lang="en-US" smtClean="0"/>
              <a:t>‹#›</a:t>
            </a:fld>
            <a:endParaRPr lang="en-US"/>
          </a:p>
        </p:txBody>
      </p:sp>
    </p:spTree>
    <p:extLst>
      <p:ext uri="{BB962C8B-B14F-4D97-AF65-F5344CB8AC3E}">
        <p14:creationId xmlns:p14="http://schemas.microsoft.com/office/powerpoint/2010/main" val="1852693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813EC48-3260-4B00-B1DB-94824A84C012}"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AB370C-2493-4F61-81C6-ECA0D4211E94}" type="slidenum">
              <a:rPr lang="en-US" smtClean="0"/>
              <a:t>‹#›</a:t>
            </a:fld>
            <a:endParaRPr lang="en-US"/>
          </a:p>
        </p:txBody>
      </p:sp>
    </p:spTree>
    <p:extLst>
      <p:ext uri="{BB962C8B-B14F-4D97-AF65-F5344CB8AC3E}">
        <p14:creationId xmlns:p14="http://schemas.microsoft.com/office/powerpoint/2010/main" val="22268513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813EC48-3260-4B00-B1DB-94824A84C012}"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AB370C-2493-4F61-81C6-ECA0D4211E94}" type="slidenum">
              <a:rPr lang="en-US" smtClean="0"/>
              <a:t>‹#›</a:t>
            </a:fld>
            <a:endParaRPr lang="en-US"/>
          </a:p>
        </p:txBody>
      </p:sp>
    </p:spTree>
    <p:extLst>
      <p:ext uri="{BB962C8B-B14F-4D97-AF65-F5344CB8AC3E}">
        <p14:creationId xmlns:p14="http://schemas.microsoft.com/office/powerpoint/2010/main" val="20356557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13EC48-3260-4B00-B1DB-94824A84C012}"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AB370C-2493-4F61-81C6-ECA0D4211E94}" type="slidenum">
              <a:rPr lang="en-US" smtClean="0"/>
              <a:t>‹#›</a:t>
            </a:fld>
            <a:endParaRPr lang="en-US"/>
          </a:p>
        </p:txBody>
      </p:sp>
    </p:spTree>
    <p:extLst>
      <p:ext uri="{BB962C8B-B14F-4D97-AF65-F5344CB8AC3E}">
        <p14:creationId xmlns:p14="http://schemas.microsoft.com/office/powerpoint/2010/main" val="26238123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13EC48-3260-4B00-B1DB-94824A84C012}"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AB370C-2493-4F61-81C6-ECA0D4211E94}" type="slidenum">
              <a:rPr lang="en-US" smtClean="0"/>
              <a:t>‹#›</a:t>
            </a:fld>
            <a:endParaRPr lang="en-US"/>
          </a:p>
        </p:txBody>
      </p:sp>
    </p:spTree>
    <p:extLst>
      <p:ext uri="{BB962C8B-B14F-4D97-AF65-F5344CB8AC3E}">
        <p14:creationId xmlns:p14="http://schemas.microsoft.com/office/powerpoint/2010/main" val="426454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13EC48-3260-4B00-B1DB-94824A84C012}"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3CAB370C-2493-4F61-81C6-ECA0D4211E94}" type="slidenum">
              <a:rPr lang="en-US" smtClean="0"/>
              <a:t>‹#›</a:t>
            </a:fld>
            <a:endParaRPr lang="en-US"/>
          </a:p>
        </p:txBody>
      </p:sp>
    </p:spTree>
    <p:extLst>
      <p:ext uri="{BB962C8B-B14F-4D97-AF65-F5344CB8AC3E}">
        <p14:creationId xmlns:p14="http://schemas.microsoft.com/office/powerpoint/2010/main" val="33745549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813EC48-3260-4B00-B1DB-94824A84C012}"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AB370C-2493-4F61-81C6-ECA0D4211E94}" type="slidenum">
              <a:rPr lang="en-US" smtClean="0"/>
              <a:t>‹#›</a:t>
            </a:fld>
            <a:endParaRPr lang="en-US"/>
          </a:p>
        </p:txBody>
      </p:sp>
    </p:spTree>
    <p:extLst>
      <p:ext uri="{BB962C8B-B14F-4D97-AF65-F5344CB8AC3E}">
        <p14:creationId xmlns:p14="http://schemas.microsoft.com/office/powerpoint/2010/main" val="372148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813EC48-3260-4B00-B1DB-94824A84C012}" type="datetimeFigureOut">
              <a:rPr lang="en-US" smtClean="0"/>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AB370C-2493-4F61-81C6-ECA0D4211E94}" type="slidenum">
              <a:rPr lang="en-US" smtClean="0"/>
              <a:t>‹#›</a:t>
            </a:fld>
            <a:endParaRPr lang="en-US"/>
          </a:p>
        </p:txBody>
      </p:sp>
    </p:spTree>
    <p:extLst>
      <p:ext uri="{BB962C8B-B14F-4D97-AF65-F5344CB8AC3E}">
        <p14:creationId xmlns:p14="http://schemas.microsoft.com/office/powerpoint/2010/main" val="1679285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813EC48-3260-4B00-B1DB-94824A84C012}" type="datetimeFigureOut">
              <a:rPr lang="en-US" smtClean="0"/>
              <a:t>10/3/2025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CAB370C-2493-4F61-81C6-ECA0D4211E94}" type="slidenum">
              <a:rPr lang="en-US" smtClean="0"/>
              <a:t>‹#›</a:t>
            </a:fld>
            <a:endParaRPr lang="en-US"/>
          </a:p>
        </p:txBody>
      </p:sp>
    </p:spTree>
    <p:extLst>
      <p:ext uri="{BB962C8B-B14F-4D97-AF65-F5344CB8AC3E}">
        <p14:creationId xmlns:p14="http://schemas.microsoft.com/office/powerpoint/2010/main" val="2835851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813EC48-3260-4B00-B1DB-94824A84C012}" type="datetimeFigureOut">
              <a:rPr lang="en-US" smtClean="0"/>
              <a:t>10/3/2025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AB370C-2493-4F61-81C6-ECA0D4211E94}" type="slidenum">
              <a:rPr lang="en-US" smtClean="0"/>
              <a:t>‹#›</a:t>
            </a:fld>
            <a:endParaRPr lang="en-US"/>
          </a:p>
        </p:txBody>
      </p:sp>
    </p:spTree>
    <p:extLst>
      <p:ext uri="{BB962C8B-B14F-4D97-AF65-F5344CB8AC3E}">
        <p14:creationId xmlns:p14="http://schemas.microsoft.com/office/powerpoint/2010/main" val="1591856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13EC48-3260-4B00-B1DB-94824A84C012}" type="datetimeFigureOut">
              <a:rPr lang="en-US" smtClean="0"/>
              <a:t>10/3/2025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AB370C-2493-4F61-81C6-ECA0D4211E94}" type="slidenum">
              <a:rPr lang="en-US" smtClean="0"/>
              <a:t>‹#›</a:t>
            </a:fld>
            <a:endParaRPr lang="en-US"/>
          </a:p>
        </p:txBody>
      </p:sp>
    </p:spTree>
    <p:extLst>
      <p:ext uri="{BB962C8B-B14F-4D97-AF65-F5344CB8AC3E}">
        <p14:creationId xmlns:p14="http://schemas.microsoft.com/office/powerpoint/2010/main" val="3089473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813EC48-3260-4B00-B1DB-94824A84C012}" type="datetimeFigureOut">
              <a:rPr lang="en-US" smtClean="0"/>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AB370C-2493-4F61-81C6-ECA0D4211E94}" type="slidenum">
              <a:rPr lang="en-US" smtClean="0"/>
              <a:t>‹#›</a:t>
            </a:fld>
            <a:endParaRPr lang="en-US"/>
          </a:p>
        </p:txBody>
      </p:sp>
    </p:spTree>
    <p:extLst>
      <p:ext uri="{BB962C8B-B14F-4D97-AF65-F5344CB8AC3E}">
        <p14:creationId xmlns:p14="http://schemas.microsoft.com/office/powerpoint/2010/main" val="5514586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813EC48-3260-4B00-B1DB-94824A84C012}" type="datetimeFigureOut">
              <a:rPr lang="en-US" smtClean="0"/>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AB370C-2493-4F61-81C6-ECA0D4211E94}" type="slidenum">
              <a:rPr lang="en-US" smtClean="0"/>
              <a:t>‹#›</a:t>
            </a:fld>
            <a:endParaRPr lang="en-US"/>
          </a:p>
        </p:txBody>
      </p:sp>
    </p:spTree>
    <p:extLst>
      <p:ext uri="{BB962C8B-B14F-4D97-AF65-F5344CB8AC3E}">
        <p14:creationId xmlns:p14="http://schemas.microsoft.com/office/powerpoint/2010/main" val="2525721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US"/>
            </a:p>
          </p:txBody>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US"/>
            </a:p>
          </p:txBody>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US"/>
            </a:p>
          </p:txBody>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US"/>
            </a:p>
          </p:txBody>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US"/>
            </a:p>
          </p:txBody>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US"/>
            </a:p>
          </p:txBody>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9813EC48-3260-4B00-B1DB-94824A84C012}" type="datetimeFigureOut">
              <a:rPr lang="en-US" smtClean="0"/>
              <a:t>10/3/2025</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3CAB370C-2493-4F61-81C6-ECA0D4211E94}" type="slidenum">
              <a:rPr lang="en-US" smtClean="0"/>
              <a:t>‹#›</a:t>
            </a:fld>
            <a:endParaRPr lang="en-US"/>
          </a:p>
        </p:txBody>
      </p:sp>
    </p:spTree>
    <p:extLst>
      <p:ext uri="{BB962C8B-B14F-4D97-AF65-F5344CB8AC3E}">
        <p14:creationId xmlns:p14="http://schemas.microsoft.com/office/powerpoint/2010/main" val="2868405291"/>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 id="2147483714" r:id="rId13"/>
    <p:sldLayoutId id="2147483715" r:id="rId14"/>
    <p:sldLayoutId id="2147483716" r:id="rId15"/>
    <p:sldLayoutId id="2147483717" r:id="rId16"/>
    <p:sldLayoutId id="2147483718"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video" Target="https://www.youtube.com/embed/-uFdyY2-3Jc?feature=oembed"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D6CD1-2611-460C-9D39-E86B336365AA}"/>
              </a:ext>
            </a:extLst>
          </p:cNvPr>
          <p:cNvSpPr>
            <a:spLocks noGrp="1"/>
          </p:cNvSpPr>
          <p:nvPr>
            <p:ph type="ctrTitle"/>
          </p:nvPr>
        </p:nvSpPr>
        <p:spPr/>
        <p:txBody>
          <a:bodyPr>
            <a:normAutofit/>
          </a:bodyPr>
          <a:lstStyle/>
          <a:p>
            <a:pPr algn="ctr"/>
            <a:r>
              <a:rPr lang="en-US" sz="3600" dirty="0"/>
              <a:t>How Can You Protect Your Family for Generations to Come</a:t>
            </a:r>
            <a:br>
              <a:rPr lang="en-US" sz="3600" dirty="0"/>
            </a:br>
            <a:endParaRPr lang="en-US" sz="3600" dirty="0"/>
          </a:p>
        </p:txBody>
      </p:sp>
      <p:sp>
        <p:nvSpPr>
          <p:cNvPr id="3" name="Subtitle 2">
            <a:extLst>
              <a:ext uri="{FF2B5EF4-FFF2-40B4-BE49-F238E27FC236}">
                <a16:creationId xmlns:a16="http://schemas.microsoft.com/office/drawing/2014/main" id="{6D52D7BC-4BFC-43BB-B95F-724F618C93A3}"/>
              </a:ext>
            </a:extLst>
          </p:cNvPr>
          <p:cNvSpPr>
            <a:spLocks noGrp="1"/>
          </p:cNvSpPr>
          <p:nvPr>
            <p:ph type="subTitle" idx="1"/>
          </p:nvPr>
        </p:nvSpPr>
        <p:spPr>
          <a:xfrm>
            <a:off x="1842053" y="3996266"/>
            <a:ext cx="9660970" cy="2616199"/>
          </a:xfrm>
        </p:spPr>
        <p:txBody>
          <a:bodyPr>
            <a:normAutofit/>
          </a:bodyPr>
          <a:lstStyle/>
          <a:p>
            <a:r>
              <a:rPr lang="en-US" dirty="0"/>
              <a:t>Presented By:</a:t>
            </a:r>
          </a:p>
          <a:p>
            <a:r>
              <a:rPr lang="en-US" dirty="0"/>
              <a:t>John Doe Agent</a:t>
            </a:r>
          </a:p>
          <a:p>
            <a:r>
              <a:rPr lang="en-US" dirty="0"/>
              <a:t>888-888-8888</a:t>
            </a:r>
          </a:p>
          <a:p>
            <a:endParaRPr lang="en-US" dirty="0"/>
          </a:p>
          <a:p>
            <a:endParaRPr lang="en-US" dirty="0"/>
          </a:p>
        </p:txBody>
      </p:sp>
    </p:spTree>
    <p:extLst>
      <p:ext uri="{BB962C8B-B14F-4D97-AF65-F5344CB8AC3E}">
        <p14:creationId xmlns:p14="http://schemas.microsoft.com/office/powerpoint/2010/main" val="41311195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1D9046-2103-0E79-72D4-AE4833643E32}"/>
              </a:ext>
            </a:extLst>
          </p:cNvPr>
          <p:cNvSpPr>
            <a:spLocks noGrp="1"/>
          </p:cNvSpPr>
          <p:nvPr>
            <p:ph type="title"/>
          </p:nvPr>
        </p:nvSpPr>
        <p:spPr>
          <a:xfrm>
            <a:off x="1484313" y="198409"/>
            <a:ext cx="10018712" cy="698738"/>
          </a:xfrm>
        </p:spPr>
        <p:txBody>
          <a:bodyPr>
            <a:normAutofit fontScale="90000"/>
          </a:bodyPr>
          <a:lstStyle/>
          <a:p>
            <a:r>
              <a:rPr lang="en-US" b="1" dirty="0"/>
              <a:t>What are the Weekly Costs</a:t>
            </a:r>
          </a:p>
        </p:txBody>
      </p:sp>
      <p:sp>
        <p:nvSpPr>
          <p:cNvPr id="3" name="Text Placeholder 2">
            <a:extLst>
              <a:ext uri="{FF2B5EF4-FFF2-40B4-BE49-F238E27FC236}">
                <a16:creationId xmlns:a16="http://schemas.microsoft.com/office/drawing/2014/main" id="{006343AD-6394-AE62-C9C7-7CB66AE276E5}"/>
              </a:ext>
            </a:extLst>
          </p:cNvPr>
          <p:cNvSpPr>
            <a:spLocks noGrp="1"/>
          </p:cNvSpPr>
          <p:nvPr>
            <p:ph type="body" sz="quarter" idx="13"/>
          </p:nvPr>
        </p:nvSpPr>
        <p:spPr>
          <a:xfrm>
            <a:off x="1484311" y="960408"/>
            <a:ext cx="10018713" cy="838200"/>
          </a:xfrm>
        </p:spPr>
        <p:txBody>
          <a:bodyPr/>
          <a:lstStyle/>
          <a:p>
            <a:r>
              <a:rPr lang="en-US" b="1" u="sng" dirty="0"/>
              <a:t>Traditional/Burial Services</a:t>
            </a:r>
            <a:r>
              <a:rPr lang="en-US" dirty="0"/>
              <a:t>                </a:t>
            </a:r>
            <a:r>
              <a:rPr lang="en-US" b="1" u="sng" dirty="0"/>
              <a:t>Cremation Services</a:t>
            </a:r>
          </a:p>
        </p:txBody>
      </p:sp>
      <p:sp>
        <p:nvSpPr>
          <p:cNvPr id="4" name="Text Placeholder 3">
            <a:extLst>
              <a:ext uri="{FF2B5EF4-FFF2-40B4-BE49-F238E27FC236}">
                <a16:creationId xmlns:a16="http://schemas.microsoft.com/office/drawing/2014/main" id="{A8C6FD9B-60F0-BA23-A41D-FB115A8E900A}"/>
              </a:ext>
            </a:extLst>
          </p:cNvPr>
          <p:cNvSpPr>
            <a:spLocks noGrp="1"/>
          </p:cNvSpPr>
          <p:nvPr>
            <p:ph type="body" idx="1"/>
          </p:nvPr>
        </p:nvSpPr>
        <p:spPr>
          <a:xfrm>
            <a:off x="1346288" y="2424022"/>
            <a:ext cx="10018713" cy="4433977"/>
          </a:xfrm>
        </p:spPr>
        <p:txBody>
          <a:bodyPr>
            <a:normAutofit/>
          </a:bodyPr>
          <a:lstStyle/>
          <a:p>
            <a:r>
              <a:rPr lang="en-US" sz="2400" b="1" dirty="0">
                <a:latin typeface="New times roman "/>
              </a:rPr>
              <a:t>Age 50-              $ 32.24                                              $ 11.64</a:t>
            </a:r>
          </a:p>
          <a:p>
            <a:r>
              <a:rPr lang="en-US" sz="2400" b="1" dirty="0">
                <a:latin typeface="New times roman "/>
              </a:rPr>
              <a:t>Age 51-60          $ 35.03                                              $ 12.65</a:t>
            </a:r>
          </a:p>
          <a:p>
            <a:r>
              <a:rPr lang="en-US" sz="2400" b="1" dirty="0">
                <a:latin typeface="New times roman "/>
              </a:rPr>
              <a:t>Age  61-65         $ 37.57                                              $ 13.56</a:t>
            </a:r>
          </a:p>
          <a:p>
            <a:r>
              <a:rPr lang="en-US" sz="2400" b="1" dirty="0">
                <a:latin typeface="New times roman "/>
              </a:rPr>
              <a:t>Age  66-70         $ 40.11                                              $ 14.48</a:t>
            </a:r>
          </a:p>
          <a:p>
            <a:r>
              <a:rPr lang="en-US" sz="2400" b="1" dirty="0">
                <a:latin typeface="New times roman "/>
              </a:rPr>
              <a:t>Age  71-75         $ 42.65                                              $ 15.39</a:t>
            </a:r>
          </a:p>
          <a:p>
            <a:r>
              <a:rPr lang="en-US" sz="2400" b="1" dirty="0">
                <a:latin typeface="New times roman "/>
              </a:rPr>
              <a:t>Age  76-80         $ 47.98                                              $ 17.32</a:t>
            </a:r>
          </a:p>
          <a:p>
            <a:r>
              <a:rPr lang="en-US" sz="2400" b="1" dirty="0">
                <a:latin typeface="New times roman "/>
              </a:rPr>
              <a:t>Age  81-90         $ 69.06                                              $ 24.92</a:t>
            </a:r>
          </a:p>
          <a:p>
            <a:endParaRPr lang="en-US" sz="2400" b="1" dirty="0">
              <a:latin typeface="New times roman "/>
            </a:endParaRPr>
          </a:p>
        </p:txBody>
      </p:sp>
    </p:spTree>
    <p:extLst>
      <p:ext uri="{BB962C8B-B14F-4D97-AF65-F5344CB8AC3E}">
        <p14:creationId xmlns:p14="http://schemas.microsoft.com/office/powerpoint/2010/main" val="10548596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74F42C-6FC2-DB5C-8179-3B13F0EF05F0}"/>
              </a:ext>
            </a:extLst>
          </p:cNvPr>
          <p:cNvSpPr>
            <a:spLocks noGrp="1"/>
          </p:cNvSpPr>
          <p:nvPr>
            <p:ph type="title"/>
          </p:nvPr>
        </p:nvSpPr>
        <p:spPr>
          <a:xfrm>
            <a:off x="1484313" y="356556"/>
            <a:ext cx="10018712" cy="816635"/>
          </a:xfrm>
        </p:spPr>
        <p:txBody>
          <a:bodyPr>
            <a:normAutofit/>
          </a:bodyPr>
          <a:lstStyle/>
          <a:p>
            <a:r>
              <a:rPr lang="en-US" b="1" dirty="0"/>
              <a:t>Package Program</a:t>
            </a:r>
          </a:p>
        </p:txBody>
      </p:sp>
      <p:sp>
        <p:nvSpPr>
          <p:cNvPr id="3" name="Text Placeholder 2">
            <a:extLst>
              <a:ext uri="{FF2B5EF4-FFF2-40B4-BE49-F238E27FC236}">
                <a16:creationId xmlns:a16="http://schemas.microsoft.com/office/drawing/2014/main" id="{6E932558-150E-78F0-0D41-6315A18A3DDC}"/>
              </a:ext>
            </a:extLst>
          </p:cNvPr>
          <p:cNvSpPr>
            <a:spLocks noGrp="1"/>
          </p:cNvSpPr>
          <p:nvPr>
            <p:ph type="body" sz="quarter" idx="13"/>
          </p:nvPr>
        </p:nvSpPr>
        <p:spPr>
          <a:xfrm>
            <a:off x="1484310" y="925902"/>
            <a:ext cx="10018713" cy="816634"/>
          </a:xfrm>
        </p:spPr>
        <p:txBody>
          <a:bodyPr/>
          <a:lstStyle/>
          <a:p>
            <a:r>
              <a:rPr lang="en-US" b="1" u="sng" dirty="0"/>
              <a:t>Traditional Burial</a:t>
            </a:r>
            <a:r>
              <a:rPr lang="en-US" dirty="0"/>
              <a:t>                                  </a:t>
            </a:r>
            <a:r>
              <a:rPr lang="en-US" b="1" u="sng" dirty="0"/>
              <a:t>Cremation</a:t>
            </a:r>
            <a:r>
              <a:rPr lang="en-US" dirty="0"/>
              <a:t> </a:t>
            </a:r>
          </a:p>
        </p:txBody>
      </p:sp>
      <p:sp>
        <p:nvSpPr>
          <p:cNvPr id="4" name="Text Placeholder 3">
            <a:extLst>
              <a:ext uri="{FF2B5EF4-FFF2-40B4-BE49-F238E27FC236}">
                <a16:creationId xmlns:a16="http://schemas.microsoft.com/office/drawing/2014/main" id="{302FB561-A113-9B75-6FE1-2A8F1B2F14B2}"/>
              </a:ext>
            </a:extLst>
          </p:cNvPr>
          <p:cNvSpPr>
            <a:spLocks noGrp="1"/>
          </p:cNvSpPr>
          <p:nvPr>
            <p:ph type="body" idx="1"/>
          </p:nvPr>
        </p:nvSpPr>
        <p:spPr>
          <a:xfrm>
            <a:off x="1484311" y="1915064"/>
            <a:ext cx="10018713" cy="4770408"/>
          </a:xfrm>
        </p:spPr>
        <p:txBody>
          <a:bodyPr/>
          <a:lstStyle/>
          <a:p>
            <a:r>
              <a:rPr lang="en-US" dirty="0"/>
              <a:t>Basic Services; Funeral Director and Staff                        Basic Services; Funeral Director and Staff</a:t>
            </a:r>
          </a:p>
          <a:p>
            <a:r>
              <a:rPr lang="en-US" dirty="0"/>
              <a:t>Venue &amp; Staff for Visitation                                                     Venue &amp; Staff for Gathering</a:t>
            </a:r>
          </a:p>
          <a:p>
            <a:r>
              <a:rPr lang="en-US" dirty="0"/>
              <a:t>Transfers of Family Member                                                   Transfers of Family Member</a:t>
            </a:r>
          </a:p>
          <a:p>
            <a:r>
              <a:rPr lang="en-US" dirty="0"/>
              <a:t>Life Remembered Book                                                            Crematory Fee</a:t>
            </a:r>
          </a:p>
          <a:p>
            <a:r>
              <a:rPr lang="en-US" dirty="0"/>
              <a:t>Everlasting Memorial                                                                 </a:t>
            </a:r>
            <a:r>
              <a:rPr lang="en-US" dirty="0" err="1"/>
              <a:t>Memorial</a:t>
            </a:r>
            <a:r>
              <a:rPr lang="en-US" dirty="0"/>
              <a:t> Urn</a:t>
            </a:r>
          </a:p>
          <a:p>
            <a:r>
              <a:rPr lang="en-US" dirty="0"/>
              <a:t>Off-Site Venue &amp; Staff Services                                              Batesville Container</a:t>
            </a:r>
          </a:p>
          <a:p>
            <a:r>
              <a:rPr lang="en-US" dirty="0"/>
              <a:t>Tribute Burial Flowers</a:t>
            </a:r>
          </a:p>
          <a:p>
            <a:r>
              <a:rPr lang="en-US" dirty="0"/>
              <a:t>Tribute Casket (Selection)</a:t>
            </a:r>
          </a:p>
          <a:p>
            <a:r>
              <a:rPr lang="en-US" dirty="0"/>
              <a:t>Catered Reception</a:t>
            </a:r>
          </a:p>
          <a:p>
            <a:r>
              <a:rPr lang="en-US" dirty="0"/>
              <a:t>Remembered Collection</a:t>
            </a:r>
          </a:p>
          <a:p>
            <a:r>
              <a:rPr lang="en-US" dirty="0"/>
              <a:t>* Please review the General Price List for explanation of above Benefits and Discounts</a:t>
            </a:r>
          </a:p>
        </p:txBody>
      </p:sp>
    </p:spTree>
    <p:extLst>
      <p:ext uri="{BB962C8B-B14F-4D97-AF65-F5344CB8AC3E}">
        <p14:creationId xmlns:p14="http://schemas.microsoft.com/office/powerpoint/2010/main" val="12715146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8BFD23-7B55-49F0-B882-365663201453}"/>
              </a:ext>
            </a:extLst>
          </p:cNvPr>
          <p:cNvSpPr>
            <a:spLocks noGrp="1"/>
          </p:cNvSpPr>
          <p:nvPr>
            <p:ph type="title"/>
          </p:nvPr>
        </p:nvSpPr>
        <p:spPr/>
        <p:txBody>
          <a:bodyPr>
            <a:normAutofit fontScale="90000"/>
          </a:bodyPr>
          <a:lstStyle/>
          <a:p>
            <a:r>
              <a:rPr lang="en-US" b="0" i="0" dirty="0">
                <a:solidFill>
                  <a:srgbClr val="333637"/>
                </a:solidFill>
                <a:effectLst/>
                <a:latin typeface="ProximaNova-Regular"/>
              </a:rPr>
              <a:t>'</a:t>
            </a:r>
            <a:br>
              <a:rPr lang="en-US" b="0" i="0" dirty="0">
                <a:solidFill>
                  <a:srgbClr val="333637"/>
                </a:solidFill>
                <a:effectLst/>
                <a:latin typeface="ProximaNova-Regular"/>
              </a:rPr>
            </a:br>
            <a:br>
              <a:rPr lang="en-US" b="0" i="0" dirty="0">
                <a:solidFill>
                  <a:srgbClr val="333637"/>
                </a:solidFill>
                <a:effectLst/>
                <a:latin typeface="ProximaNova-Regular"/>
              </a:rPr>
            </a:br>
            <a:br>
              <a:rPr lang="en-US" b="0" i="0" dirty="0">
                <a:solidFill>
                  <a:srgbClr val="333637"/>
                </a:solidFill>
                <a:effectLst/>
                <a:latin typeface="ProximaNova-Regular"/>
              </a:rPr>
            </a:br>
            <a:br>
              <a:rPr lang="en-US" b="0" i="0" dirty="0">
                <a:solidFill>
                  <a:srgbClr val="333637"/>
                </a:solidFill>
                <a:effectLst/>
                <a:latin typeface="ProximaNova-Regular"/>
              </a:rPr>
            </a:br>
            <a:r>
              <a:rPr lang="en-US" sz="2700" b="0" i="0" dirty="0">
                <a:solidFill>
                  <a:srgbClr val="3D3F41"/>
                </a:solidFill>
                <a:effectLst/>
                <a:latin typeface="Roboto"/>
              </a:rPr>
              <a:t>When death comes unexpectedly, too many times the deceased had never communicated to a spouse or loved one his or her personal wishes regarding final arrangements. When this occurs, the spouse or loved one is under extreme pressure to make quick decisions, usually with the need to satisfy the unknown questions: </a:t>
            </a:r>
            <a:br>
              <a:rPr lang="en-US" sz="2700" b="0" i="0" dirty="0">
                <a:solidFill>
                  <a:srgbClr val="3D3F41"/>
                </a:solidFill>
                <a:effectLst/>
                <a:latin typeface="Roboto"/>
              </a:rPr>
            </a:br>
            <a:r>
              <a:rPr lang="en-US" sz="2700" b="0" i="0" dirty="0">
                <a:solidFill>
                  <a:srgbClr val="3D3F41"/>
                </a:solidFill>
                <a:effectLst/>
                <a:latin typeface="Roboto"/>
              </a:rPr>
              <a:t>This can be very difficult , even unfair, knowing such communication could have taken place prior to death.</a:t>
            </a:r>
            <a:br>
              <a:rPr lang="en-US" sz="2700" b="0" i="0" dirty="0">
                <a:solidFill>
                  <a:srgbClr val="3D3F41"/>
                </a:solidFill>
                <a:effectLst/>
                <a:latin typeface="Roboto"/>
              </a:rPr>
            </a:br>
            <a:endParaRPr lang="en-US" sz="2700" dirty="0"/>
          </a:p>
        </p:txBody>
      </p:sp>
      <p:sp>
        <p:nvSpPr>
          <p:cNvPr id="3" name="Text Placeholder 2">
            <a:extLst>
              <a:ext uri="{FF2B5EF4-FFF2-40B4-BE49-F238E27FC236}">
                <a16:creationId xmlns:a16="http://schemas.microsoft.com/office/drawing/2014/main" id="{B976A847-65B8-4EE8-A14E-C1E73989C593}"/>
              </a:ext>
            </a:extLst>
          </p:cNvPr>
          <p:cNvSpPr>
            <a:spLocks noGrp="1"/>
          </p:cNvSpPr>
          <p:nvPr>
            <p:ph type="body" idx="1"/>
          </p:nvPr>
        </p:nvSpPr>
        <p:spPr/>
        <p:txBody>
          <a:bodyPr>
            <a:normAutofit/>
          </a:bodyPr>
          <a:lstStyle/>
          <a:p>
            <a:r>
              <a:rPr lang="en-US" sz="4000" b="1" dirty="0"/>
              <a:t>What Would Mom or Dad have Wanted?</a:t>
            </a:r>
          </a:p>
        </p:txBody>
      </p:sp>
    </p:spTree>
    <p:extLst>
      <p:ext uri="{BB962C8B-B14F-4D97-AF65-F5344CB8AC3E}">
        <p14:creationId xmlns:p14="http://schemas.microsoft.com/office/powerpoint/2010/main" val="22036080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81D0CA-B5A3-4C6F-AE11-141C29A9972C}"/>
              </a:ext>
            </a:extLst>
          </p:cNvPr>
          <p:cNvSpPr>
            <a:spLocks noGrp="1"/>
          </p:cNvSpPr>
          <p:nvPr>
            <p:ph type="title"/>
          </p:nvPr>
        </p:nvSpPr>
        <p:spPr>
          <a:xfrm>
            <a:off x="1630085" y="463825"/>
            <a:ext cx="10018713" cy="4969566"/>
          </a:xfrm>
        </p:spPr>
        <p:txBody>
          <a:bodyPr>
            <a:normAutofit/>
          </a:bodyPr>
          <a:lstStyle/>
          <a:p>
            <a:r>
              <a:rPr lang="en-US" sz="3200" b="1" dirty="0"/>
              <a:t>Please Communicate with Your Agent/Presenter to Sign Up Today</a:t>
            </a:r>
          </a:p>
        </p:txBody>
      </p:sp>
      <p:sp>
        <p:nvSpPr>
          <p:cNvPr id="3" name="Content Placeholder 2">
            <a:extLst>
              <a:ext uri="{FF2B5EF4-FFF2-40B4-BE49-F238E27FC236}">
                <a16:creationId xmlns:a16="http://schemas.microsoft.com/office/drawing/2014/main" id="{8DB71144-9039-4BB9-BF68-61600C8BC150}"/>
              </a:ext>
            </a:extLst>
          </p:cNvPr>
          <p:cNvSpPr>
            <a:spLocks noGrp="1"/>
          </p:cNvSpPr>
          <p:nvPr>
            <p:ph idx="1"/>
          </p:nvPr>
        </p:nvSpPr>
        <p:spPr>
          <a:xfrm>
            <a:off x="1537319" y="2080592"/>
            <a:ext cx="10018713" cy="4091608"/>
          </a:xfrm>
        </p:spPr>
        <p:txBody>
          <a:bodyPr>
            <a:normAutofit/>
          </a:bodyPr>
          <a:lstStyle/>
          <a:p>
            <a:pPr marL="0" indent="0" algn="ctr">
              <a:buNone/>
            </a:pPr>
            <a:endParaRPr lang="en-US" sz="4200" dirty="0">
              <a:solidFill>
                <a:schemeClr val="accent1"/>
              </a:solidFill>
              <a:latin typeface="Tahoma" pitchFamily="34" charset="0"/>
              <a:ea typeface="Tahoma" pitchFamily="34" charset="0"/>
              <a:cs typeface="Tahoma" pitchFamily="34" charset="0"/>
            </a:endParaRPr>
          </a:p>
          <a:p>
            <a:pPr algn="l"/>
            <a:endParaRPr lang="en-US" sz="3700" dirty="0">
              <a:solidFill>
                <a:schemeClr val="tx1"/>
              </a:solidFill>
              <a:latin typeface="Corbel" pitchFamily="34" charset="0"/>
            </a:endParaRPr>
          </a:p>
          <a:p>
            <a:pPr algn="l"/>
            <a:endParaRPr lang="en-US" sz="2400" dirty="0">
              <a:solidFill>
                <a:schemeClr val="tx1"/>
              </a:solidFill>
              <a:latin typeface="Corbel" pitchFamily="34" charset="0"/>
            </a:endParaRPr>
          </a:p>
          <a:p>
            <a:pPr marL="0" indent="0" algn="ctr">
              <a:buNone/>
            </a:pPr>
            <a:endParaRPr lang="en-US" dirty="0"/>
          </a:p>
        </p:txBody>
      </p:sp>
    </p:spTree>
    <p:extLst>
      <p:ext uri="{BB962C8B-B14F-4D97-AF65-F5344CB8AC3E}">
        <p14:creationId xmlns:p14="http://schemas.microsoft.com/office/powerpoint/2010/main" val="18787900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90AAD-F251-4C95-8EF8-545CF31B1512}"/>
              </a:ext>
            </a:extLst>
          </p:cNvPr>
          <p:cNvSpPr>
            <a:spLocks noGrp="1"/>
          </p:cNvSpPr>
          <p:nvPr>
            <p:ph type="ctrTitle"/>
          </p:nvPr>
        </p:nvSpPr>
        <p:spPr/>
        <p:txBody>
          <a:bodyPr/>
          <a:lstStyle/>
          <a:p>
            <a:r>
              <a:rPr lang="en-US" dirty="0"/>
              <a:t>Thank You for Joining Our Presentation Today</a:t>
            </a:r>
          </a:p>
        </p:txBody>
      </p:sp>
      <p:sp>
        <p:nvSpPr>
          <p:cNvPr id="3" name="Subtitle 2">
            <a:extLst>
              <a:ext uri="{FF2B5EF4-FFF2-40B4-BE49-F238E27FC236}">
                <a16:creationId xmlns:a16="http://schemas.microsoft.com/office/drawing/2014/main" id="{A3A0C1A1-DCB9-4155-AA3B-50FF4356181C}"/>
              </a:ext>
            </a:extLst>
          </p:cNvPr>
          <p:cNvSpPr>
            <a:spLocks noGrp="1"/>
          </p:cNvSpPr>
          <p:nvPr>
            <p:ph type="subTitle" idx="1"/>
          </p:nvPr>
        </p:nvSpPr>
        <p:spPr/>
        <p:txBody>
          <a:bodyPr/>
          <a:lstStyle/>
          <a:p>
            <a:r>
              <a:rPr lang="en-US" dirty="0"/>
              <a:t>Agent Name</a:t>
            </a:r>
          </a:p>
          <a:p>
            <a:r>
              <a:rPr lang="en-US" dirty="0"/>
              <a:t>888-888-8888</a:t>
            </a:r>
          </a:p>
          <a:p>
            <a:r>
              <a:rPr lang="en-US" dirty="0"/>
              <a:t>www.agentswebsite.com</a:t>
            </a:r>
          </a:p>
        </p:txBody>
      </p:sp>
    </p:spTree>
    <p:extLst>
      <p:ext uri="{BB962C8B-B14F-4D97-AF65-F5344CB8AC3E}">
        <p14:creationId xmlns:p14="http://schemas.microsoft.com/office/powerpoint/2010/main" val="39879098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D0E503-ADC9-4D4B-9D90-CC198FC753FE}"/>
              </a:ext>
            </a:extLst>
          </p:cNvPr>
          <p:cNvSpPr>
            <a:spLocks noGrp="1"/>
          </p:cNvSpPr>
          <p:nvPr>
            <p:ph type="title"/>
          </p:nvPr>
        </p:nvSpPr>
        <p:spPr>
          <a:xfrm>
            <a:off x="1484311" y="1351722"/>
            <a:ext cx="10018713" cy="1822175"/>
          </a:xfrm>
        </p:spPr>
        <p:txBody>
          <a:bodyPr/>
          <a:lstStyle/>
          <a:p>
            <a:r>
              <a:rPr lang="en-US" dirty="0"/>
              <a:t>We Would Like to Welcome You to Todays Workshop</a:t>
            </a:r>
          </a:p>
        </p:txBody>
      </p:sp>
      <p:sp>
        <p:nvSpPr>
          <p:cNvPr id="3" name="Content Placeholder 2">
            <a:extLst>
              <a:ext uri="{FF2B5EF4-FFF2-40B4-BE49-F238E27FC236}">
                <a16:creationId xmlns:a16="http://schemas.microsoft.com/office/drawing/2014/main" id="{4AC6E3A8-2BA1-4F47-A737-F20E7760A107}"/>
              </a:ext>
            </a:extLst>
          </p:cNvPr>
          <p:cNvSpPr>
            <a:spLocks noGrp="1"/>
          </p:cNvSpPr>
          <p:nvPr>
            <p:ph idx="1"/>
          </p:nvPr>
        </p:nvSpPr>
        <p:spPr>
          <a:xfrm>
            <a:off x="1484310" y="2666999"/>
            <a:ext cx="10018713" cy="2488097"/>
          </a:xfrm>
        </p:spPr>
        <p:txBody>
          <a:bodyPr>
            <a:normAutofit fontScale="85000" lnSpcReduction="10000"/>
          </a:bodyPr>
          <a:lstStyle/>
          <a:p>
            <a:pPr marL="0" indent="0" algn="ctr">
              <a:buNone/>
            </a:pPr>
            <a:r>
              <a:rPr lang="en-US" sz="4000" dirty="0">
                <a:ln w="3175" cmpd="sng">
                  <a:noFill/>
                </a:ln>
                <a:latin typeface="+mj-lt"/>
                <a:ea typeface="+mj-ea"/>
                <a:cs typeface="+mj-cs"/>
              </a:rPr>
              <a:t>      </a:t>
            </a:r>
          </a:p>
          <a:p>
            <a:pPr marL="0" indent="0" algn="ctr">
              <a:buNone/>
            </a:pPr>
            <a:r>
              <a:rPr lang="en-US" sz="4000" dirty="0">
                <a:ln w="3175" cmpd="sng">
                  <a:noFill/>
                </a:ln>
                <a:latin typeface="+mj-lt"/>
                <a:ea typeface="+mj-ea"/>
                <a:cs typeface="+mj-cs"/>
              </a:rPr>
              <a:t>    Our Hope Today is to Provide You with some valuable information for you and to share with your family; Our goal is to answer any questions in the next ½ hour.</a:t>
            </a:r>
          </a:p>
        </p:txBody>
      </p:sp>
    </p:spTree>
    <p:extLst>
      <p:ext uri="{BB962C8B-B14F-4D97-AF65-F5344CB8AC3E}">
        <p14:creationId xmlns:p14="http://schemas.microsoft.com/office/powerpoint/2010/main" val="3217400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981CA9-DFC7-4CDC-B51E-374D8B4AFD0C}"/>
              </a:ext>
            </a:extLst>
          </p:cNvPr>
          <p:cNvSpPr>
            <a:spLocks noGrp="1"/>
          </p:cNvSpPr>
          <p:nvPr>
            <p:ph type="title"/>
          </p:nvPr>
        </p:nvSpPr>
        <p:spPr/>
        <p:txBody>
          <a:bodyPr>
            <a:normAutofit fontScale="90000"/>
          </a:bodyPr>
          <a:lstStyle/>
          <a:p>
            <a:br>
              <a:rPr lang="en-US" dirty="0"/>
            </a:br>
            <a:br>
              <a:rPr lang="en-US" dirty="0"/>
            </a:br>
            <a:br>
              <a:rPr lang="en-US" dirty="0"/>
            </a:br>
            <a:br>
              <a:rPr lang="en-US" dirty="0"/>
            </a:br>
            <a:br>
              <a:rPr lang="en-US" dirty="0"/>
            </a:br>
            <a:br>
              <a:rPr lang="en-US" dirty="0"/>
            </a:br>
            <a:br>
              <a:rPr lang="en-US" dirty="0"/>
            </a:br>
            <a:br>
              <a:rPr lang="en-US" dirty="0"/>
            </a:br>
            <a:br>
              <a:rPr lang="en-US" dirty="0"/>
            </a:br>
            <a:r>
              <a:rPr lang="en-US" b="1" i="1" u="sng" dirty="0"/>
              <a:t>Our Goal Today is to Teach You How to Protect Your Family.</a:t>
            </a:r>
            <a:br>
              <a:rPr lang="en-US" b="1" i="1" u="sng" dirty="0"/>
            </a:br>
            <a:br>
              <a:rPr lang="en-US" dirty="0"/>
            </a:br>
            <a:br>
              <a:rPr lang="en-US" dirty="0"/>
            </a:br>
            <a:r>
              <a:rPr lang="en-US" b="0" i="0" dirty="0">
                <a:solidFill>
                  <a:srgbClr val="333333"/>
                </a:solidFill>
                <a:effectLst/>
                <a:latin typeface="ProximaNova-Regular"/>
              </a:rPr>
              <a:t>We offer the first Advance Funeral Planning Product that is through your Employer and is Paid Directly to the Funeral Home for Your Families Needs.</a:t>
            </a:r>
            <a:br>
              <a:rPr lang="en-US" b="0" i="0" dirty="0">
                <a:solidFill>
                  <a:srgbClr val="333333"/>
                </a:solidFill>
                <a:effectLst/>
                <a:latin typeface="ProximaNova-Regular"/>
              </a:rPr>
            </a:br>
            <a:r>
              <a:rPr lang="en-US" b="0" i="1" u="sng" dirty="0">
                <a:solidFill>
                  <a:srgbClr val="333333"/>
                </a:solidFill>
                <a:effectLst/>
                <a:latin typeface="ProximaNova-Regular"/>
              </a:rPr>
              <a:t>It is very difficult to Make These Decisions on What might be considered the Worst Day of your Lives</a:t>
            </a:r>
            <a:r>
              <a:rPr lang="en-US" b="0" i="0" dirty="0">
                <a:solidFill>
                  <a:srgbClr val="333333"/>
                </a:solidFill>
                <a:effectLst/>
                <a:latin typeface="ProximaNova-Regular"/>
              </a:rPr>
              <a:t>.</a:t>
            </a:r>
            <a:br>
              <a:rPr lang="en-US" b="0" i="0" dirty="0">
                <a:solidFill>
                  <a:srgbClr val="333333"/>
                </a:solidFill>
                <a:effectLst/>
                <a:latin typeface="ProximaNova-Regular"/>
              </a:rPr>
            </a:br>
            <a:br>
              <a:rPr lang="en-US" b="0" i="0" dirty="0">
                <a:solidFill>
                  <a:srgbClr val="333333"/>
                </a:solidFill>
                <a:effectLst/>
                <a:latin typeface="ProximaNova-Regular"/>
              </a:rPr>
            </a:br>
            <a:r>
              <a:rPr lang="en-US" sz="2200" dirty="0">
                <a:effectLst/>
                <a:latin typeface="Calibri" panose="020F0502020204030204" pitchFamily="34" charset="0"/>
                <a:ea typeface="Times New Roman" panose="02020603050405020304" pitchFamily="18" charset="0"/>
              </a:rPr>
              <a:t>“Thank you for having the courage to have this discussion today.  It is a difficult topic for some, and we realize that some of you may have experienced a recent loss.”</a:t>
            </a:r>
            <a:br>
              <a:rPr lang="en-US" sz="2200" dirty="0">
                <a:effectLst/>
                <a:latin typeface="Calibri" panose="020F0502020204030204" pitchFamily="34" charset="0"/>
                <a:ea typeface="Calibri" panose="020F0502020204030204" pitchFamily="34" charset="0"/>
              </a:rPr>
            </a:br>
            <a:br>
              <a:rPr lang="en-US" sz="2200" b="0" i="0" dirty="0">
                <a:solidFill>
                  <a:srgbClr val="333333"/>
                </a:solidFill>
                <a:effectLst/>
                <a:latin typeface="ProximaNova-Regular"/>
              </a:rPr>
            </a:br>
            <a:endParaRPr lang="en-US" sz="2200" dirty="0"/>
          </a:p>
        </p:txBody>
      </p:sp>
    </p:spTree>
    <p:extLst>
      <p:ext uri="{BB962C8B-B14F-4D97-AF65-F5344CB8AC3E}">
        <p14:creationId xmlns:p14="http://schemas.microsoft.com/office/powerpoint/2010/main" val="27481315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06C4DD-95BF-89BE-5F60-B22DB901E4F3}"/>
              </a:ext>
            </a:extLst>
          </p:cNvPr>
          <p:cNvSpPr>
            <a:spLocks noGrp="1"/>
          </p:cNvSpPr>
          <p:nvPr>
            <p:ph type="ctrTitle"/>
          </p:nvPr>
        </p:nvSpPr>
        <p:spPr>
          <a:xfrm>
            <a:off x="1104181" y="77639"/>
            <a:ext cx="9592574" cy="1708030"/>
          </a:xfrm>
        </p:spPr>
        <p:txBody>
          <a:bodyPr>
            <a:normAutofit fontScale="90000"/>
          </a:bodyPr>
          <a:lstStyle/>
          <a:p>
            <a:pPr algn="ctr"/>
            <a:r>
              <a:rPr lang="en-US" dirty="0"/>
              <a:t>Which Benefits Actually Get Used</a:t>
            </a:r>
          </a:p>
        </p:txBody>
      </p:sp>
      <p:sp>
        <p:nvSpPr>
          <p:cNvPr id="3" name="Subtitle 2">
            <a:extLst>
              <a:ext uri="{FF2B5EF4-FFF2-40B4-BE49-F238E27FC236}">
                <a16:creationId xmlns:a16="http://schemas.microsoft.com/office/drawing/2014/main" id="{818F6AFB-6792-246F-F360-B90C329C8DD1}"/>
              </a:ext>
            </a:extLst>
          </p:cNvPr>
          <p:cNvSpPr>
            <a:spLocks noGrp="1"/>
          </p:cNvSpPr>
          <p:nvPr>
            <p:ph type="subTitle" idx="1"/>
          </p:nvPr>
        </p:nvSpPr>
        <p:spPr>
          <a:xfrm>
            <a:off x="1104181" y="1863306"/>
            <a:ext cx="10398841" cy="3521495"/>
          </a:xfrm>
        </p:spPr>
        <p:txBody>
          <a:bodyPr>
            <a:normAutofit lnSpcReduction="10000"/>
          </a:bodyPr>
          <a:lstStyle/>
          <a:p>
            <a:pPr algn="l"/>
            <a:r>
              <a:rPr lang="en-US" dirty="0"/>
              <a:t>                                                   </a:t>
            </a:r>
            <a:r>
              <a:rPr lang="en-US" dirty="0">
                <a:latin typeface="New times roman "/>
              </a:rPr>
              <a:t>Health Insurance                         %</a:t>
            </a:r>
          </a:p>
          <a:p>
            <a:pPr algn="l"/>
            <a:r>
              <a:rPr lang="en-US" dirty="0">
                <a:latin typeface="New times roman "/>
              </a:rPr>
              <a:t>                                              Disability                                       %</a:t>
            </a:r>
          </a:p>
          <a:p>
            <a:pPr algn="l"/>
            <a:r>
              <a:rPr lang="en-US" dirty="0">
                <a:latin typeface="New times roman "/>
              </a:rPr>
              <a:t>                                              Vision                                            %</a:t>
            </a:r>
          </a:p>
          <a:p>
            <a:pPr algn="l"/>
            <a:r>
              <a:rPr lang="en-US" dirty="0">
                <a:latin typeface="New times roman "/>
              </a:rPr>
              <a:t>                                              Dental                                            %</a:t>
            </a:r>
          </a:p>
          <a:p>
            <a:pPr algn="l"/>
            <a:r>
              <a:rPr lang="en-US" dirty="0">
                <a:latin typeface="New times roman "/>
              </a:rPr>
              <a:t>                                              Life Insurance                               %</a:t>
            </a:r>
          </a:p>
          <a:p>
            <a:pPr algn="l"/>
            <a:r>
              <a:rPr lang="en-US" dirty="0">
                <a:latin typeface="New times roman "/>
              </a:rPr>
              <a:t>                                              Burial/Cremation Ins.          100 %</a:t>
            </a:r>
          </a:p>
          <a:p>
            <a:pPr algn="l"/>
            <a:r>
              <a:rPr lang="en-US" dirty="0"/>
              <a:t>                                             * Employer Sponsored Life Insurance does not go with you when you </a:t>
            </a:r>
          </a:p>
          <a:p>
            <a:pPr algn="l"/>
            <a:r>
              <a:rPr lang="en-US" dirty="0"/>
              <a:t>                                                 Retire or Separate Services.                           </a:t>
            </a:r>
          </a:p>
        </p:txBody>
      </p:sp>
    </p:spTree>
    <p:extLst>
      <p:ext uri="{BB962C8B-B14F-4D97-AF65-F5344CB8AC3E}">
        <p14:creationId xmlns:p14="http://schemas.microsoft.com/office/powerpoint/2010/main" val="2264175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47DFD79-D25D-4F83-B1AE-EEB8FFF9931D}"/>
              </a:ext>
            </a:extLst>
          </p:cNvPr>
          <p:cNvSpPr txBox="1"/>
          <p:nvPr/>
        </p:nvSpPr>
        <p:spPr>
          <a:xfrm>
            <a:off x="1894115" y="989839"/>
            <a:ext cx="9492342" cy="4007828"/>
          </a:xfrm>
          <a:prstGeom prst="rect">
            <a:avLst/>
          </a:prstGeom>
          <a:noFill/>
        </p:spPr>
        <p:txBody>
          <a:bodyPr wrap="square">
            <a:spAutoFit/>
          </a:bodyPr>
          <a:lstStyle/>
          <a:p>
            <a:pPr marL="0" marR="0" algn="ctr">
              <a:lnSpc>
                <a:spcPts val="3240"/>
              </a:lnSpc>
              <a:spcBef>
                <a:spcPts val="0"/>
              </a:spcBef>
              <a:spcAft>
                <a:spcPts val="1000"/>
              </a:spcAft>
            </a:pPr>
            <a:r>
              <a:rPr lang="en-US" sz="2800" b="1"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What Is The Average Cost Of A Funeral Service?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solidFill>
                  <a:srgbClr val="202124"/>
                </a:solidFill>
                <a:effectLst/>
                <a:latin typeface="Arial" panose="020B0604020202020204" pitchFamily="34" charset="0"/>
                <a:ea typeface="Times New Roman" panose="02020603050405020304" pitchFamily="18" charset="0"/>
                <a:cs typeface="Times New Roman" panose="02020603050405020304" pitchFamily="18" charset="0"/>
              </a:rPr>
              <a:t>The average funeral cost in Arizona is $11,000 for a funeral and burial and $3,700 on average for a full cremation service, according to National Funeral Directors Association, but funeral prices can vary a great deal depending on the specific services needed.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solidFill>
                  <a:srgbClr val="202124"/>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solidFill>
                  <a:srgbClr val="202124"/>
                </a:solidFill>
                <a:effectLst/>
                <a:latin typeface="Arial" panose="020B0604020202020204" pitchFamily="34" charset="0"/>
                <a:ea typeface="Times New Roman" panose="02020603050405020304" pitchFamily="18" charset="0"/>
                <a:cs typeface="Times New Roman" panose="02020603050405020304" pitchFamily="18" charset="0"/>
              </a:rPr>
              <a:t>A burial plot in a private cemetery: The average cost of a single burial plot is </a:t>
            </a:r>
            <a:r>
              <a:rPr lang="en-US" sz="1800" b="1" dirty="0">
                <a:solidFill>
                  <a:srgbClr val="202124"/>
                </a:solidFill>
                <a:effectLst/>
                <a:latin typeface="Arial" panose="020B0604020202020204" pitchFamily="34" charset="0"/>
                <a:ea typeface="Times New Roman" panose="02020603050405020304" pitchFamily="18" charset="0"/>
                <a:cs typeface="Times New Roman" panose="02020603050405020304" pitchFamily="18" charset="0"/>
              </a:rPr>
              <a:t>$4,000 to $8,000</a:t>
            </a:r>
            <a:r>
              <a:rPr lang="en-US" sz="1800" dirty="0">
                <a:solidFill>
                  <a:srgbClr val="202124"/>
                </a:solidFill>
                <a:effectLst/>
                <a:latin typeface="Arial" panose="020B0604020202020204" pitchFamily="34" charset="0"/>
                <a:ea typeface="Times New Roman" panose="02020603050405020304" pitchFamily="18" charset="0"/>
                <a:cs typeface="Times New Roman" panose="02020603050405020304" pitchFamily="18" charset="0"/>
              </a:rPr>
              <a:t>, depending on where the cemetery is located, the cemetery's amenities, and whether the plot is in a more desirable section within the cemetery.</a:t>
            </a:r>
          </a:p>
          <a:p>
            <a:pPr marL="0" marR="0">
              <a:lnSpc>
                <a:spcPct val="115000"/>
              </a:lnSpc>
              <a:spcBef>
                <a:spcPts val="0"/>
              </a:spcBef>
              <a:spcAft>
                <a:spcPts val="0"/>
              </a:spcAft>
            </a:pPr>
            <a:endParaRPr lang="en-US" dirty="0">
              <a:solidFill>
                <a:srgbClr val="202124"/>
              </a:solidFill>
              <a:latin typeface="Arial" panose="020B060402020202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2800" b="1" dirty="0">
                <a:solidFill>
                  <a:srgbClr val="202124"/>
                </a:solidFill>
                <a:effectLst/>
                <a:latin typeface="Arial" panose="020B0604020202020204" pitchFamily="34" charset="0"/>
                <a:ea typeface="Calibri" panose="020F0502020204030204" pitchFamily="34" charset="0"/>
                <a:cs typeface="Times New Roman" panose="02020603050405020304" pitchFamily="18" charset="0"/>
              </a:rPr>
              <a:t>Has Your Family Prepared?</a:t>
            </a:r>
            <a:endParaRPr lang="en-US" sz="28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2000" dirty="0">
                <a:solidFill>
                  <a:srgbClr val="333333"/>
                </a:solidFill>
                <a:effectLst/>
                <a:latin typeface="Source Sans Pro" panose="020B0503030403020204" pitchFamily="34" charset="0"/>
                <a:ea typeface="Times New Roman" panose="02020603050405020304" pitchFamily="18"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679888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89278-0F6A-42BB-9552-8FBF38796A41}"/>
              </a:ext>
            </a:extLst>
          </p:cNvPr>
          <p:cNvSpPr>
            <a:spLocks noGrp="1"/>
          </p:cNvSpPr>
          <p:nvPr>
            <p:ph type="title"/>
          </p:nvPr>
        </p:nvSpPr>
        <p:spPr>
          <a:xfrm>
            <a:off x="1484311" y="940904"/>
            <a:ext cx="10018713" cy="1775792"/>
          </a:xfrm>
        </p:spPr>
        <p:txBody>
          <a:bodyPr>
            <a:normAutofit fontScale="90000"/>
          </a:bodyPr>
          <a:lstStyle/>
          <a:p>
            <a:r>
              <a:rPr lang="en-US" dirty="0"/>
              <a:t>“Don’t Worry, Mom. We’ll Take Care of Everything.” Children Don’t want to make these Decisions for Their Parents</a:t>
            </a:r>
          </a:p>
        </p:txBody>
      </p:sp>
      <p:sp>
        <p:nvSpPr>
          <p:cNvPr id="3" name="Content Placeholder 2">
            <a:extLst>
              <a:ext uri="{FF2B5EF4-FFF2-40B4-BE49-F238E27FC236}">
                <a16:creationId xmlns:a16="http://schemas.microsoft.com/office/drawing/2014/main" id="{F664C864-32F8-4F8F-A134-BBA465C5086A}"/>
              </a:ext>
            </a:extLst>
          </p:cNvPr>
          <p:cNvSpPr>
            <a:spLocks noGrp="1"/>
          </p:cNvSpPr>
          <p:nvPr>
            <p:ph idx="1"/>
          </p:nvPr>
        </p:nvSpPr>
        <p:spPr>
          <a:xfrm>
            <a:off x="1484310" y="2438400"/>
            <a:ext cx="10018713" cy="2968488"/>
          </a:xfrm>
        </p:spPr>
        <p:txBody>
          <a:bodyPr/>
          <a:lstStyle/>
          <a:p>
            <a:pPr marL="0" indent="0" algn="l">
              <a:buNone/>
            </a:pPr>
            <a:endParaRPr lang="en-US" b="0" i="0" dirty="0">
              <a:solidFill>
                <a:srgbClr val="333637"/>
              </a:solidFill>
              <a:effectLst/>
              <a:latin typeface="ProximaNova-Regular"/>
            </a:endParaRPr>
          </a:p>
          <a:p>
            <a:pPr marL="0" indent="0" algn="ctr">
              <a:buNone/>
            </a:pPr>
            <a:r>
              <a:rPr lang="en-US" b="0" i="0" dirty="0">
                <a:solidFill>
                  <a:srgbClr val="3D3F41"/>
                </a:solidFill>
                <a:effectLst/>
                <a:latin typeface="Roboto"/>
              </a:rPr>
              <a:t>Your children will surely have the best intentions</a:t>
            </a:r>
            <a:r>
              <a:rPr lang="en-US" dirty="0">
                <a:solidFill>
                  <a:srgbClr val="3D3F41"/>
                </a:solidFill>
                <a:latin typeface="Roboto"/>
              </a:rPr>
              <a:t> </a:t>
            </a:r>
            <a:r>
              <a:rPr lang="en-US" b="0" i="0" dirty="0">
                <a:solidFill>
                  <a:srgbClr val="3D3F41"/>
                </a:solidFill>
                <a:effectLst/>
                <a:latin typeface="Roboto"/>
              </a:rPr>
              <a:t>and believe they can provide for your future needs. Because we don 't know what our personal circumstances will be when a loved one dies, planning  ahead prevents this problem. Your child may have a difficult financial or personal circumstance that could prevent him or her from fulfilling the very sincere promise " to take care of everything."</a:t>
            </a:r>
          </a:p>
          <a:p>
            <a:endParaRPr lang="en-US" dirty="0"/>
          </a:p>
        </p:txBody>
      </p:sp>
    </p:spTree>
    <p:extLst>
      <p:ext uri="{BB962C8B-B14F-4D97-AF65-F5344CB8AC3E}">
        <p14:creationId xmlns:p14="http://schemas.microsoft.com/office/powerpoint/2010/main" val="426484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9F5F4-5D98-4FF1-9BFA-D85640581D18}"/>
              </a:ext>
            </a:extLst>
          </p:cNvPr>
          <p:cNvSpPr>
            <a:spLocks noGrp="1"/>
          </p:cNvSpPr>
          <p:nvPr>
            <p:ph type="title"/>
          </p:nvPr>
        </p:nvSpPr>
        <p:spPr/>
        <p:txBody>
          <a:bodyPr>
            <a:normAutofit fontScale="90000"/>
          </a:bodyPr>
          <a:lstStyle/>
          <a:p>
            <a:r>
              <a:rPr lang="en-US" b="0" i="0" dirty="0">
                <a:solidFill>
                  <a:srgbClr val="030303"/>
                </a:solidFill>
                <a:effectLst/>
                <a:latin typeface="Roboto"/>
              </a:rPr>
              <a:t>How to save your family from the Financial Burden by Protecting their Finances with Preneed Funeral Home Insurance.</a:t>
            </a:r>
            <a:endParaRPr lang="en-US" dirty="0"/>
          </a:p>
        </p:txBody>
      </p:sp>
      <p:pic>
        <p:nvPicPr>
          <p:cNvPr id="8" name="Online Media 7" title="EB Customer Video">
            <a:hlinkClick r:id="" action="ppaction://media"/>
            <a:extLst>
              <a:ext uri="{FF2B5EF4-FFF2-40B4-BE49-F238E27FC236}">
                <a16:creationId xmlns:a16="http://schemas.microsoft.com/office/drawing/2014/main" id="{610AAC99-7A8D-3B58-4E23-4656BAE262D3}"/>
              </a:ext>
            </a:extLst>
          </p:cNvPr>
          <p:cNvPicPr>
            <a:picLocks noRot="1" noChangeAspect="1"/>
          </p:cNvPicPr>
          <p:nvPr>
            <a:videoFile r:link="rId1"/>
          </p:nvPr>
        </p:nvPicPr>
        <p:blipFill>
          <a:blip r:embed="rId3"/>
          <a:stretch>
            <a:fillRect/>
          </a:stretch>
        </p:blipFill>
        <p:spPr>
          <a:xfrm>
            <a:off x="3248431" y="2667000"/>
            <a:ext cx="6490472" cy="3667125"/>
          </a:xfrm>
          <a:prstGeom prst="rect">
            <a:avLst/>
          </a:prstGeom>
        </p:spPr>
      </p:pic>
    </p:spTree>
    <p:extLst>
      <p:ext uri="{BB962C8B-B14F-4D97-AF65-F5344CB8AC3E}">
        <p14:creationId xmlns:p14="http://schemas.microsoft.com/office/powerpoint/2010/main" val="2629346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8"/>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8"/>
                </p:tgtEl>
              </p:cMediaNode>
            </p:video>
            <p:seq concurrent="1" nextAc="seek">
              <p:cTn id="8" restart="whenNotActive" fill="hold" evtFilter="cancelBubble" nodeType="interactiveSeq">
                <p:stCondLst>
                  <p:cond evt="onClick" delay="0">
                    <p:tgtEl>
                      <p:spTgt spid="8"/>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8"/>
                                        </p:tgtEl>
                                      </p:cBhvr>
                                    </p:cmd>
                                  </p:childTnLst>
                                </p:cTn>
                              </p:par>
                            </p:childTnLst>
                          </p:cTn>
                        </p:par>
                      </p:childTnLst>
                    </p:cTn>
                  </p:par>
                </p:childTnLst>
              </p:cTn>
              <p:nextCondLst>
                <p:cond evt="onClick" delay="0">
                  <p:tgtEl>
                    <p:spTgt spid="8"/>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F22C0-B9CE-4389-A2E7-4C44137E8C04}"/>
              </a:ext>
            </a:extLst>
          </p:cNvPr>
          <p:cNvSpPr>
            <a:spLocks noGrp="1"/>
          </p:cNvSpPr>
          <p:nvPr>
            <p:ph type="title"/>
          </p:nvPr>
        </p:nvSpPr>
        <p:spPr>
          <a:xfrm>
            <a:off x="1484312" y="1066800"/>
            <a:ext cx="10018711" cy="3276600"/>
          </a:xfrm>
        </p:spPr>
        <p:txBody>
          <a:bodyPr>
            <a:normAutofit fontScale="90000"/>
          </a:bodyPr>
          <a:lstStyle/>
          <a:p>
            <a:br>
              <a:rPr lang="en-US" b="0" i="0" dirty="0">
                <a:solidFill>
                  <a:srgbClr val="333637"/>
                </a:solidFill>
                <a:effectLst/>
                <a:latin typeface="ProximaNova-Regular"/>
              </a:rPr>
            </a:br>
            <a:r>
              <a:rPr lang="en-US" b="0" i="0" dirty="0">
                <a:solidFill>
                  <a:srgbClr val="3D3F41"/>
                </a:solidFill>
                <a:effectLst/>
                <a:latin typeface="Roboto"/>
              </a:rPr>
              <a:t>Making a choice based upon preference is important to many people. Creating a prearranged funeral plan provides us with just that opportunity. Planning your own funeral service or cremation ensures that your wishes will be known to your loved ones, providing them with a valuable guide to follow.</a:t>
            </a:r>
            <a:br>
              <a:rPr lang="en-US" b="0" i="0" dirty="0">
                <a:solidFill>
                  <a:srgbClr val="3D3F41"/>
                </a:solidFill>
                <a:effectLst/>
                <a:latin typeface="Roboto"/>
              </a:rPr>
            </a:br>
            <a:endParaRPr lang="en-US" dirty="0"/>
          </a:p>
        </p:txBody>
      </p:sp>
      <p:sp>
        <p:nvSpPr>
          <p:cNvPr id="3" name="Text Placeholder 2">
            <a:extLst>
              <a:ext uri="{FF2B5EF4-FFF2-40B4-BE49-F238E27FC236}">
                <a16:creationId xmlns:a16="http://schemas.microsoft.com/office/drawing/2014/main" id="{0DAFD955-6295-4DFC-9DC1-21A62F4FBD9D}"/>
              </a:ext>
            </a:extLst>
          </p:cNvPr>
          <p:cNvSpPr>
            <a:spLocks noGrp="1"/>
          </p:cNvSpPr>
          <p:nvPr>
            <p:ph type="body" idx="1"/>
          </p:nvPr>
        </p:nvSpPr>
        <p:spPr/>
        <p:txBody>
          <a:bodyPr>
            <a:normAutofit fontScale="92500"/>
          </a:bodyPr>
          <a:lstStyle/>
          <a:p>
            <a:r>
              <a:rPr lang="en-US" dirty="0"/>
              <a:t> </a:t>
            </a:r>
            <a:r>
              <a:rPr lang="en-US" sz="3600" b="1" dirty="0"/>
              <a:t>A Funeral Is a Matter Of Personal Choice; </a:t>
            </a:r>
          </a:p>
          <a:p>
            <a:r>
              <a:rPr lang="en-US" sz="3600" b="1" dirty="0"/>
              <a:t>Do you know what your Parents and Family Wants?</a:t>
            </a:r>
          </a:p>
        </p:txBody>
      </p:sp>
    </p:spTree>
    <p:extLst>
      <p:ext uri="{BB962C8B-B14F-4D97-AF65-F5344CB8AC3E}">
        <p14:creationId xmlns:p14="http://schemas.microsoft.com/office/powerpoint/2010/main" val="18046208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E803F0-DF41-49FA-814E-75CC641C128B}"/>
              </a:ext>
            </a:extLst>
          </p:cNvPr>
          <p:cNvSpPr>
            <a:spLocks noGrp="1"/>
          </p:cNvSpPr>
          <p:nvPr>
            <p:ph type="title"/>
          </p:nvPr>
        </p:nvSpPr>
        <p:spPr>
          <a:xfrm>
            <a:off x="1484312" y="685799"/>
            <a:ext cx="10018711" cy="4722963"/>
          </a:xfrm>
        </p:spPr>
        <p:txBody>
          <a:bodyPr>
            <a:normAutofit fontScale="90000"/>
          </a:bodyPr>
          <a:lstStyle/>
          <a:p>
            <a:br>
              <a:rPr lang="en-US" b="0" i="0" dirty="0">
                <a:solidFill>
                  <a:srgbClr val="333333"/>
                </a:solidFill>
                <a:effectLst/>
                <a:latin typeface="ProximaNova-Regular"/>
              </a:rPr>
            </a:br>
            <a:br>
              <a:rPr lang="en-US" b="0" i="0" dirty="0">
                <a:solidFill>
                  <a:srgbClr val="333333"/>
                </a:solidFill>
                <a:effectLst/>
                <a:latin typeface="ProximaNova-Regular"/>
              </a:rPr>
            </a:br>
            <a:r>
              <a:rPr lang="en-US" sz="3600" b="1" i="1" dirty="0">
                <a:solidFill>
                  <a:srgbClr val="333333"/>
                </a:solidFill>
                <a:effectLst/>
                <a:latin typeface="ProximaNova-Regular"/>
              </a:rPr>
              <a:t>Our Plans are structured to allow benefits for the entire family:</a:t>
            </a:r>
            <a:br>
              <a:rPr lang="en-US" sz="3600" b="1" i="1" dirty="0">
                <a:solidFill>
                  <a:srgbClr val="333333"/>
                </a:solidFill>
                <a:effectLst/>
                <a:latin typeface="ProximaNova-Regular"/>
              </a:rPr>
            </a:br>
            <a:br>
              <a:rPr lang="en-US" sz="3600" b="1" i="1" dirty="0">
                <a:solidFill>
                  <a:srgbClr val="333333"/>
                </a:solidFill>
                <a:effectLst/>
                <a:latin typeface="ProximaNova-Regular"/>
              </a:rPr>
            </a:br>
            <a:r>
              <a:rPr lang="en-US" b="0" i="0" dirty="0">
                <a:solidFill>
                  <a:srgbClr val="333333"/>
                </a:solidFill>
                <a:effectLst/>
                <a:latin typeface="ProximaNova-Regular"/>
              </a:rPr>
              <a:t> </a:t>
            </a:r>
            <a:r>
              <a:rPr lang="en-US" b="1" i="0" dirty="0">
                <a:solidFill>
                  <a:srgbClr val="333333"/>
                </a:solidFill>
                <a:effectLst/>
                <a:latin typeface="ProximaNova-Regular"/>
              </a:rPr>
              <a:t>Yourself/ Spouse               Siblings</a:t>
            </a:r>
            <a:br>
              <a:rPr lang="en-US" b="1" i="0" dirty="0">
                <a:solidFill>
                  <a:srgbClr val="333333"/>
                </a:solidFill>
                <a:effectLst/>
                <a:latin typeface="ProximaNova-Regular"/>
              </a:rPr>
            </a:br>
            <a:r>
              <a:rPr lang="en-US" b="1" i="0" dirty="0">
                <a:solidFill>
                  <a:srgbClr val="333333"/>
                </a:solidFill>
                <a:effectLst/>
                <a:latin typeface="ProximaNova-Regular"/>
              </a:rPr>
              <a:t> Parents/In Laws              Children/Grandchildren</a:t>
            </a:r>
            <a:br>
              <a:rPr lang="en-US" b="1" i="0" dirty="0">
                <a:solidFill>
                  <a:srgbClr val="333333"/>
                </a:solidFill>
                <a:effectLst/>
                <a:latin typeface="ProximaNova-Regular"/>
              </a:rPr>
            </a:br>
            <a:r>
              <a:rPr lang="en-US" b="1" i="0" dirty="0">
                <a:solidFill>
                  <a:srgbClr val="333333"/>
                </a:solidFill>
                <a:effectLst/>
                <a:latin typeface="ProximaNova-Regular"/>
              </a:rPr>
              <a:t>Aunts/Uncles     Cousins</a:t>
            </a:r>
            <a:br>
              <a:rPr lang="en-US" b="1" i="0" dirty="0">
                <a:solidFill>
                  <a:srgbClr val="333333"/>
                </a:solidFill>
                <a:effectLst/>
                <a:latin typeface="ProximaNova-Regular"/>
              </a:rPr>
            </a:br>
            <a:r>
              <a:rPr lang="en-US" b="1" i="0" dirty="0">
                <a:solidFill>
                  <a:srgbClr val="333333"/>
                </a:solidFill>
                <a:effectLst/>
                <a:latin typeface="ProximaNova-Regular"/>
              </a:rPr>
              <a:t>Grandparents                      </a:t>
            </a:r>
            <a:r>
              <a:rPr lang="en-US" b="1" i="0" dirty="0" err="1">
                <a:solidFill>
                  <a:srgbClr val="333333"/>
                </a:solidFill>
                <a:effectLst/>
                <a:latin typeface="ProximaNova-Regular"/>
              </a:rPr>
              <a:t>Grandparents</a:t>
            </a:r>
            <a:r>
              <a:rPr lang="en-US" b="1" i="0" dirty="0">
                <a:solidFill>
                  <a:srgbClr val="333333"/>
                </a:solidFill>
                <a:effectLst/>
                <a:latin typeface="ProximaNova-Regular"/>
              </a:rPr>
              <a:t> In Law</a:t>
            </a:r>
            <a:br>
              <a:rPr lang="en-US" b="1" i="0" dirty="0">
                <a:solidFill>
                  <a:srgbClr val="333333"/>
                </a:solidFill>
                <a:effectLst/>
                <a:latin typeface="ProximaNova-Regular"/>
              </a:rPr>
            </a:br>
            <a:br>
              <a:rPr lang="en-US" b="1" i="0" dirty="0">
                <a:solidFill>
                  <a:srgbClr val="333333"/>
                </a:solidFill>
                <a:effectLst/>
                <a:latin typeface="ProximaNova-Regular"/>
              </a:rPr>
            </a:br>
            <a:r>
              <a:rPr lang="en-US" sz="2200" b="0" i="1" dirty="0">
                <a:solidFill>
                  <a:srgbClr val="333333"/>
                </a:solidFill>
                <a:effectLst/>
                <a:latin typeface="ProximaNova-Regular"/>
              </a:rPr>
              <a:t>There is NO Medical Exam Required</a:t>
            </a:r>
            <a:br>
              <a:rPr lang="en-US" b="0" i="1" dirty="0">
                <a:solidFill>
                  <a:srgbClr val="333333"/>
                </a:solidFill>
                <a:effectLst/>
                <a:latin typeface="ProximaNova-Regular"/>
              </a:rPr>
            </a:br>
            <a:endParaRPr lang="en-US" i="1" dirty="0"/>
          </a:p>
        </p:txBody>
      </p:sp>
      <p:sp>
        <p:nvSpPr>
          <p:cNvPr id="3" name="Text Placeholder 2">
            <a:extLst>
              <a:ext uri="{FF2B5EF4-FFF2-40B4-BE49-F238E27FC236}">
                <a16:creationId xmlns:a16="http://schemas.microsoft.com/office/drawing/2014/main" id="{B68BD353-F99A-4F6D-9001-551DAE19FF82}"/>
              </a:ext>
            </a:extLst>
          </p:cNvPr>
          <p:cNvSpPr>
            <a:spLocks noGrp="1"/>
          </p:cNvSpPr>
          <p:nvPr>
            <p:ph type="body" idx="1"/>
          </p:nvPr>
        </p:nvSpPr>
        <p:spPr>
          <a:xfrm>
            <a:off x="1484312" y="5469146"/>
            <a:ext cx="10018713" cy="940279"/>
          </a:xfrm>
        </p:spPr>
        <p:txBody>
          <a:bodyPr>
            <a:normAutofit/>
          </a:bodyPr>
          <a:lstStyle/>
          <a:p>
            <a:r>
              <a:rPr lang="en-US" dirty="0"/>
              <a:t>Payment for Coverage can is through your Employer or Direct Payment from the Family Member.</a:t>
            </a:r>
          </a:p>
        </p:txBody>
      </p:sp>
    </p:spTree>
    <p:extLst>
      <p:ext uri="{BB962C8B-B14F-4D97-AF65-F5344CB8AC3E}">
        <p14:creationId xmlns:p14="http://schemas.microsoft.com/office/powerpoint/2010/main" val="38276140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TM03457496[[fn=Parallax]]</Template>
  <TotalTime>357</TotalTime>
  <Words>834</Words>
  <Application>Microsoft Office PowerPoint</Application>
  <PresentationFormat>Widescreen</PresentationFormat>
  <Paragraphs>64</Paragraphs>
  <Slides>14</Slides>
  <Notes>0</Notes>
  <HiddenSlides>0</HiddenSlides>
  <MMClips>1</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Arial</vt:lpstr>
      <vt:lpstr>Calibri</vt:lpstr>
      <vt:lpstr>Corbel</vt:lpstr>
      <vt:lpstr>New times roman </vt:lpstr>
      <vt:lpstr>ProximaNova-Regular</vt:lpstr>
      <vt:lpstr>Roboto</vt:lpstr>
      <vt:lpstr>Source Sans Pro</vt:lpstr>
      <vt:lpstr>Tahoma</vt:lpstr>
      <vt:lpstr>Parallax</vt:lpstr>
      <vt:lpstr>How Can You Protect Your Family for Generations to Come </vt:lpstr>
      <vt:lpstr>We Would Like to Welcome You to Todays Workshop</vt:lpstr>
      <vt:lpstr>         Our Goal Today is to Teach You How to Protect Your Family.   We offer the first Advance Funeral Planning Product that is through your Employer and is Paid Directly to the Funeral Home for Your Families Needs. It is very difficult to Make These Decisions on What might be considered the Worst Day of your Lives.  “Thank you for having the courage to have this discussion today.  It is a difficult topic for some, and we realize that some of you may have experienced a recent loss.”  </vt:lpstr>
      <vt:lpstr>Which Benefits Actually Get Used</vt:lpstr>
      <vt:lpstr>PowerPoint Presentation</vt:lpstr>
      <vt:lpstr>“Don’t Worry, Mom. We’ll Take Care of Everything.” Children Don’t want to make these Decisions for Their Parents</vt:lpstr>
      <vt:lpstr>How to save your family from the Financial Burden by Protecting their Finances with Preneed Funeral Home Insurance.</vt:lpstr>
      <vt:lpstr> Making a choice based upon preference is important to many people. Creating a prearranged funeral plan provides us with just that opportunity. Planning your own funeral service or cremation ensures that your wishes will be known to your loved ones, providing them with a valuable guide to follow. </vt:lpstr>
      <vt:lpstr>  Our Plans are structured to allow benefits for the entire family:   Yourself/ Spouse               Siblings  Parents/In Laws              Children/Grandchildren Aunts/Uncles     Cousins Grandparents                      Grandparents In Law  There is NO Medical Exam Required </vt:lpstr>
      <vt:lpstr>What are the Weekly Costs</vt:lpstr>
      <vt:lpstr>Package Program</vt:lpstr>
      <vt:lpstr>'    When death comes unexpectedly, too many times the deceased had never communicated to a spouse or loved one his or her personal wishes regarding final arrangements. When this occurs, the spouse or loved one is under extreme pressure to make quick decisions, usually with the need to satisfy the unknown questions:  This can be very difficult , even unfair, knowing such communication could have taken place prior to death. </vt:lpstr>
      <vt:lpstr>Please Communicate with Your Agent/Presenter to Sign Up Today</vt:lpstr>
      <vt:lpstr>Thank You for Joining Our Presentation Today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Can You Protect Your Family for Generations to Come</dc:title>
  <dc:creator>Jerry</dc:creator>
  <cp:lastModifiedBy>Alma Ramirez</cp:lastModifiedBy>
  <cp:revision>28</cp:revision>
  <dcterms:created xsi:type="dcterms:W3CDTF">2020-11-16T20:28:27Z</dcterms:created>
  <dcterms:modified xsi:type="dcterms:W3CDTF">2025-10-03T17:54:12Z</dcterms:modified>
</cp:coreProperties>
</file>